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78" userDrawn="1">
          <p15:clr>
            <a:srgbClr val="A4A3A4"/>
          </p15:clr>
        </p15:guide>
        <p15:guide id="2" pos="3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084" autoAdjust="0"/>
    <p:restoredTop sz="94660"/>
  </p:normalViewPr>
  <p:slideViewPr>
    <p:cSldViewPr snapToGrid="0">
      <p:cViewPr>
        <p:scale>
          <a:sx n="100" d="100"/>
          <a:sy n="100" d="100"/>
        </p:scale>
        <p:origin x="-2778" y="-378"/>
      </p:cViewPr>
      <p:guideLst>
        <p:guide orient="horz" pos="1976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739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217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9312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290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577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13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258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0585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3766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355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275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52B21-0540-4858-977C-D265216F85ED}" type="datetimeFigureOut">
              <a:rPr lang="de-DE" smtClean="0"/>
              <a:t>04.08.2020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DE1C-B874-4510-899C-6A73487C426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4136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13" Type="http://schemas.openxmlformats.org/officeDocument/2006/relationships/package" Target="../embeddings/Microsoft_Excel_Worksheet4.xlsx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Excel_Worksheet2.xlsx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.emf"/><Relationship Id="rId5" Type="http://schemas.openxmlformats.org/officeDocument/2006/relationships/image" Target="../media/image1.emf"/><Relationship Id="rId10" Type="http://schemas.openxmlformats.org/officeDocument/2006/relationships/package" Target="../embeddings/Microsoft_Excel_Worksheet3.xlsx"/><Relationship Id="rId4" Type="http://schemas.openxmlformats.org/officeDocument/2006/relationships/package" Target="../embeddings/Microsoft_Excel_Worksheet1.xlsx"/><Relationship Id="rId9" Type="http://schemas.openxmlformats.org/officeDocument/2006/relationships/oleObject" Target="../embeddings/oleObject3.bin"/><Relationship Id="rId1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768059"/>
              </p:ext>
            </p:extLst>
          </p:nvPr>
        </p:nvGraphicFramePr>
        <p:xfrm>
          <a:off x="4518025" y="96838"/>
          <a:ext cx="4432300" cy="270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Arbeitsblatt" r:id="rId4" imgW="5677099" imgH="3638727" progId="Excel.Sheet.12">
                  <p:embed/>
                </p:oleObj>
              </mc:Choice>
              <mc:Fallback>
                <p:oleObj name="Arbeitsblatt" r:id="rId4" imgW="5677099" imgH="3638727" progId="Excel.Sheet.12">
                  <p:embed/>
                  <p:pic>
                    <p:nvPicPr>
                      <p:cNvPr id="0" name=""/>
                      <p:cNvPicPr preferRelativeResize="0"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8025" y="96838"/>
                        <a:ext cx="4432300" cy="270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1535748"/>
              </p:ext>
            </p:extLst>
          </p:nvPr>
        </p:nvGraphicFramePr>
        <p:xfrm>
          <a:off x="4511675" y="2974975"/>
          <a:ext cx="4468813" cy="263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Worksheet" r:id="rId7" imgW="5724480" imgH="3286072" progId="Excel.Sheet.12">
                  <p:embed/>
                </p:oleObj>
              </mc:Choice>
              <mc:Fallback>
                <p:oleObj name="Worksheet" r:id="rId7" imgW="5724480" imgH="3286072" progId="Excel.Sheet.12">
                  <p:embed/>
                  <p:pic>
                    <p:nvPicPr>
                      <p:cNvPr id="0" name=""/>
                      <p:cNvPicPr preferRelativeResize="0"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11675" y="2974975"/>
                        <a:ext cx="4468813" cy="2630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feld 12"/>
          <p:cNvSpPr txBox="1"/>
          <p:nvPr/>
        </p:nvSpPr>
        <p:spPr>
          <a:xfrm>
            <a:off x="4722186" y="-32145"/>
            <a:ext cx="320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737426" y="284440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de-D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Objek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5486332"/>
              </p:ext>
            </p:extLst>
          </p:nvPr>
        </p:nvGraphicFramePr>
        <p:xfrm>
          <a:off x="93663" y="65088"/>
          <a:ext cx="4432300" cy="270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Arbeitsblatt" r:id="rId10" imgW="5677099" imgH="3381552" progId="Excel.Sheet.12">
                  <p:embed/>
                </p:oleObj>
              </mc:Choice>
              <mc:Fallback>
                <p:oleObj name="Arbeitsblatt" r:id="rId10" imgW="5677099" imgH="3381552" progId="Excel.Sheet.12">
                  <p:embed/>
                  <p:pic>
                    <p:nvPicPr>
                      <p:cNvPr id="0" name=""/>
                      <p:cNvPicPr preferRelativeResize="0"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3663" y="65088"/>
                        <a:ext cx="4432300" cy="270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5752117"/>
              </p:ext>
            </p:extLst>
          </p:nvPr>
        </p:nvGraphicFramePr>
        <p:xfrm>
          <a:off x="3175" y="2921000"/>
          <a:ext cx="4432300" cy="286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Arbeitsblatt" r:id="rId13" imgW="5438925" imgH="3210102" progId="Excel.Sheet.12">
                  <p:embed/>
                </p:oleObj>
              </mc:Choice>
              <mc:Fallback>
                <p:oleObj name="Arbeitsblatt" r:id="rId13" imgW="5438925" imgH="3210102" progId="Excel.Sheet.12">
                  <p:embed/>
                  <p:pic>
                    <p:nvPicPr>
                      <p:cNvPr id="0" name=""/>
                      <p:cNvPicPr preferRelativeResize="0"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175" y="2921000"/>
                        <a:ext cx="4432300" cy="2868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369384" y="-5119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de-D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380814" y="284440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de-D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45559" y="3219450"/>
            <a:ext cx="367618" cy="25442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0.3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de-DE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0.1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de-DE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0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929427" y="2257425"/>
            <a:ext cx="1847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TextBox 1"/>
          <p:cNvSpPr txBox="1"/>
          <p:nvPr/>
        </p:nvSpPr>
        <p:spPr>
          <a:xfrm>
            <a:off x="191244" y="5667375"/>
            <a:ext cx="85908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Testosterone (T) doses in two T-treated groups (mg/kg BW/day). (b) Enobosarm (EN) doses in two EN-treated groups (mg/kg BW/day). (c) Body weight of the rats (g) either orchiectomized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or left intact (Non-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at week 0 and treated with T or EN applied either immediately after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week 0–18) or after osteotomy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week 12–18). (d) Food intake of the experimental animals (g/rat/day). On week 14, food intake and doses of T and EN were not measured because of the addition of other food due to pain therapy complications. Mean ± standard deviation. Differences between the groups were not significant at the respective week (p &gt; 0.05). </a:t>
            </a:r>
            <a:endParaRPr lang="de-D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49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160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Office</vt:lpstr>
      <vt:lpstr>Arbeitsblatt</vt:lpstr>
      <vt:lpstr>Worksheet</vt:lpstr>
      <vt:lpstr>Презентация PowerPoint</vt:lpstr>
    </vt:vector>
  </TitlesOfParts>
  <Company>Universitätsmedizin Göttingen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Marina Komrakova</dc:creator>
  <cp:lastModifiedBy>Kunz</cp:lastModifiedBy>
  <cp:revision>14</cp:revision>
  <dcterms:created xsi:type="dcterms:W3CDTF">2020-01-30T09:55:41Z</dcterms:created>
  <dcterms:modified xsi:type="dcterms:W3CDTF">2020-08-04T07:25:02Z</dcterms:modified>
</cp:coreProperties>
</file>