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9144000" cy="6858000" type="screen4x3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8" d="100"/>
          <a:sy n="108" d="100"/>
        </p:scale>
        <p:origin x="1704" y="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FE4BDB-0663-4DE1-9C62-20776185FE6C}" type="datetimeFigureOut">
              <a:rPr lang="de-DE" smtClean="0"/>
              <a:t>12.02.2021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0BCED7-1DD7-472E-BDDD-62EC9F0144C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991721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FE4BDB-0663-4DE1-9C62-20776185FE6C}" type="datetimeFigureOut">
              <a:rPr lang="de-DE" smtClean="0"/>
              <a:t>12.02.2021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0BCED7-1DD7-472E-BDDD-62EC9F0144C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523596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FE4BDB-0663-4DE1-9C62-20776185FE6C}" type="datetimeFigureOut">
              <a:rPr lang="de-DE" smtClean="0"/>
              <a:t>12.02.2021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0BCED7-1DD7-472E-BDDD-62EC9F0144C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039687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FE4BDB-0663-4DE1-9C62-20776185FE6C}" type="datetimeFigureOut">
              <a:rPr lang="de-DE" smtClean="0"/>
              <a:t>12.02.2021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0BCED7-1DD7-472E-BDDD-62EC9F0144C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009833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FE4BDB-0663-4DE1-9C62-20776185FE6C}" type="datetimeFigureOut">
              <a:rPr lang="de-DE" smtClean="0"/>
              <a:t>12.02.2021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0BCED7-1DD7-472E-BDDD-62EC9F0144C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992970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FE4BDB-0663-4DE1-9C62-20776185FE6C}" type="datetimeFigureOut">
              <a:rPr lang="de-DE" smtClean="0"/>
              <a:t>12.02.2021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0BCED7-1DD7-472E-BDDD-62EC9F0144C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509425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FE4BDB-0663-4DE1-9C62-20776185FE6C}" type="datetimeFigureOut">
              <a:rPr lang="de-DE" smtClean="0"/>
              <a:t>12.02.2021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0BCED7-1DD7-472E-BDDD-62EC9F0144C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035315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FE4BDB-0663-4DE1-9C62-20776185FE6C}" type="datetimeFigureOut">
              <a:rPr lang="de-DE" smtClean="0"/>
              <a:t>12.02.2021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0BCED7-1DD7-472E-BDDD-62EC9F0144C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543590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FE4BDB-0663-4DE1-9C62-20776185FE6C}" type="datetimeFigureOut">
              <a:rPr lang="de-DE" smtClean="0"/>
              <a:t>12.02.2021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0BCED7-1DD7-472E-BDDD-62EC9F0144C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382896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FE4BDB-0663-4DE1-9C62-20776185FE6C}" type="datetimeFigureOut">
              <a:rPr lang="de-DE" smtClean="0"/>
              <a:t>12.02.2021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0BCED7-1DD7-472E-BDDD-62EC9F0144C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988532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FE4BDB-0663-4DE1-9C62-20776185FE6C}" type="datetimeFigureOut">
              <a:rPr lang="de-DE" smtClean="0"/>
              <a:t>12.02.2021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0BCED7-1DD7-472E-BDDD-62EC9F0144C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965440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FE4BDB-0663-4DE1-9C62-20776185FE6C}" type="datetimeFigureOut">
              <a:rPr lang="de-DE" smtClean="0"/>
              <a:t>12.02.2021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0BCED7-1DD7-472E-BDDD-62EC9F0144C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372115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628800"/>
            <a:ext cx="6192688" cy="4704581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Rechteck 2">
            <a:extLst>
              <a:ext uri="{FF2B5EF4-FFF2-40B4-BE49-F238E27FC236}">
                <a16:creationId xmlns:a16="http://schemas.microsoft.com/office/drawing/2014/main" id="{60125ACC-71EE-4C92-BB32-C96A81BD2444}"/>
              </a:ext>
            </a:extLst>
          </p:cNvPr>
          <p:cNvSpPr/>
          <p:nvPr/>
        </p:nvSpPr>
        <p:spPr>
          <a:xfrm>
            <a:off x="395536" y="188640"/>
            <a:ext cx="6192688" cy="9668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Supplementary materials: Figure 1: Summary of Conditional MR Use. Excerpt from the </a:t>
            </a:r>
            <a:r>
              <a:rPr lang="en-US" dirty="0" err="1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LivaNova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PLC MRI Labelling (MRI with the VNS Therapy</a:t>
            </a:r>
            <a:r>
              <a:rPr lang="en-US" baseline="30000" dirty="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®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System; page 8; October 2019).</a:t>
            </a:r>
            <a:endParaRPr lang="de-DE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6473511"/>
      </p:ext>
    </p:extLst>
  </p:cSld>
  <p:clrMapOvr>
    <a:masterClrMapping/>
  </p:clrMapOvr>
</p:sld>
</file>

<file path=ppt/theme/theme1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34</Words>
  <Application>Microsoft Office PowerPoint</Application>
  <PresentationFormat>Bildschirmpräsentation (4:3)</PresentationFormat>
  <Paragraphs>1</Paragraphs>
  <Slides>1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5" baseType="lpstr">
      <vt:lpstr>Arial</vt:lpstr>
      <vt:lpstr>Calibri</vt:lpstr>
      <vt:lpstr>Times New Roman</vt:lpstr>
      <vt:lpstr>Larissa</vt:lpstr>
      <vt:lpstr>PowerPoint-Präsentation</vt:lpstr>
    </vt:vector>
  </TitlesOfParts>
  <Company>Universitätsklinikum Erlangen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Trollmann, Regina</dc:creator>
  <cp:lastModifiedBy>Trollmann, Regina</cp:lastModifiedBy>
  <cp:revision>2</cp:revision>
  <dcterms:created xsi:type="dcterms:W3CDTF">2021-01-25T17:31:38Z</dcterms:created>
  <dcterms:modified xsi:type="dcterms:W3CDTF">2021-02-12T18:28:01Z</dcterms:modified>
</cp:coreProperties>
</file>