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5DD948-BC5D-43FD-A333-53E8D76BF442}" v="2" dt="2026-04-24T04:30:12.9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uetz, Jay, M.D." userId="bb9f3e1f-f82b-4d32-b353-993b8e8be713" providerId="ADAL" clId="{5434EE02-3C88-4F5E-8640-F4EED04EC579}"/>
    <pc:docChg chg="undo custSel modSld">
      <pc:chgData name="Pruetz, Jay, M.D." userId="bb9f3e1f-f82b-4d32-b353-993b8e8be713" providerId="ADAL" clId="{5434EE02-3C88-4F5E-8640-F4EED04EC579}" dt="2026-04-24T04:31:01.177" v="123" actId="207"/>
      <pc:docMkLst>
        <pc:docMk/>
      </pc:docMkLst>
      <pc:sldChg chg="addSp modSp mod">
        <pc:chgData name="Pruetz, Jay, M.D." userId="bb9f3e1f-f82b-4d32-b353-993b8e8be713" providerId="ADAL" clId="{5434EE02-3C88-4F5E-8640-F4EED04EC579}" dt="2026-04-24T04:31:01.177" v="123" actId="207"/>
        <pc:sldMkLst>
          <pc:docMk/>
          <pc:sldMk cId="745499296" sldId="264"/>
        </pc:sldMkLst>
        <pc:spChg chg="add mod">
          <ac:chgData name="Pruetz, Jay, M.D." userId="bb9f3e1f-f82b-4d32-b353-993b8e8be713" providerId="ADAL" clId="{5434EE02-3C88-4F5E-8640-F4EED04EC579}" dt="2026-04-24T04:30:35.949" v="115" actId="207"/>
          <ac:spMkLst>
            <pc:docMk/>
            <pc:sldMk cId="745499296" sldId="264"/>
            <ac:spMk id="3" creationId="{CF9B1EBA-3A62-97E3-9625-C3F97BFC2B60}"/>
          </ac:spMkLst>
        </pc:spChg>
        <pc:spChg chg="mod">
          <ac:chgData name="Pruetz, Jay, M.D." userId="bb9f3e1f-f82b-4d32-b353-993b8e8be713" providerId="ADAL" clId="{5434EE02-3C88-4F5E-8640-F4EED04EC579}" dt="2026-04-24T04:31:01.177" v="123" actId="207"/>
          <ac:spMkLst>
            <pc:docMk/>
            <pc:sldMk cId="745499296" sldId="264"/>
            <ac:spMk id="14" creationId="{4EFFD19F-073C-1886-81D4-E3D33E466328}"/>
          </ac:spMkLst>
        </pc:spChg>
        <pc:picChg chg="add mod">
          <ac:chgData name="Pruetz, Jay, M.D." userId="bb9f3e1f-f82b-4d32-b353-993b8e8be713" providerId="ADAL" clId="{5434EE02-3C88-4F5E-8640-F4EED04EC579}" dt="2026-04-24T04:29:55.405" v="10" actId="14100"/>
          <ac:picMkLst>
            <pc:docMk/>
            <pc:sldMk cId="745499296" sldId="264"/>
            <ac:picMk id="2" creationId="{5DF9A82A-86BB-048F-5240-2DAACB18A42C}"/>
          </ac:picMkLst>
        </pc:picChg>
        <pc:picChg chg="mod">
          <ac:chgData name="Pruetz, Jay, M.D." userId="bb9f3e1f-f82b-4d32-b353-993b8e8be713" providerId="ADAL" clId="{5434EE02-3C88-4F5E-8640-F4EED04EC579}" dt="2026-04-24T04:30:01.796" v="11" actId="14100"/>
          <ac:picMkLst>
            <pc:docMk/>
            <pc:sldMk cId="745499296" sldId="264"/>
            <ac:picMk id="5" creationId="{74CFBEE4-ADB2-B8C6-7179-B0CD8B5A33A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F5606-781C-97E6-2D2E-8B4D13555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D1DCFA-75A1-F5F1-C060-5FC9D2D87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107E3-4F6F-05BF-5B69-1F47CE7D5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8CFFB-920F-542C-45B1-0BF502CED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1FB76-273B-71DA-6424-F7A2577B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88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766F7-EF88-8126-CE20-4BFDA8DF8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BABF8-9D7A-C4F4-4B67-973BFF661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BD32D-2851-A3BA-6FDD-AB030490D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794A-1A08-9BD2-1E87-62FC5DDF9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E23E1-5B41-88D4-CAD8-3DAA89E8A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20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0FED73-CBDD-A15B-27B9-7D88FB387E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2D7749-AA97-9CB6-586E-3DCB37E04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11B08-E587-41E9-E389-4820ABACB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D6FFC-B8DD-29BD-AB6D-BF38DCCCB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4109F-D63D-2C73-A033-5BD08EDA9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220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15CB8-59B0-E38C-6A24-A2603EC8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F850C-AE61-3BE4-D7E9-5C9F8C87D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2B3DC-3429-8CBC-4941-D2584DCC2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B96FB-2B22-17B4-9F33-14E236858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A78FA-D852-83AC-58FB-288BED69A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806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223B-C302-4337-0E80-DDB6A36E3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03524-603F-3D81-DB06-486B78D5C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5CB4F-0C82-CA94-D155-C67B9346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E0B0A-B7DB-CB95-448A-33B2E2981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82154-C8EE-28DF-A68D-1E55F6087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18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98528-31F7-F61F-47A6-19712C6AF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1F721-28EE-F997-7B50-457A6D8980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531F6-8FE5-70A1-DA4C-F84D94F9A6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C655D-DD06-1CA2-4800-8EF70A8A2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4BB03-3AF6-C2FB-8663-80D9230EB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37144E-4C80-CB36-84E8-27087675E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8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8BA8E-8004-FA58-1EBC-5A20FE77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3EA67-41A9-7EF4-3DFD-526E0223F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A1B5FB-8367-1CFB-71DF-9DA5CC806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BEB8C-0C4F-AEDC-6602-0B6B4874EF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D0B6A9-BA01-E165-776B-1CED0A4983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3E321E-C615-CFE2-CCD4-4C88A478E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9DA5AE-DAF0-E29E-7AFA-D9C3227E0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5BA4DF-1BFF-72B7-8AD2-9AA791B5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2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74F60-F3D7-D8DD-F137-4DE362DCB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1AD0EA-5E1E-0B40-D6DF-90D9626C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92E61F-1FAB-4FA6-618F-4B9D97F09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3368D0-A277-FEAA-765F-FCF3EE36F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74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9DBFE7-A485-741D-2419-EC403BC44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B66E50-8DD2-6D2A-DC87-B6D9BED1F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5D6A4B-239F-0729-9AFC-A332849C3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58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8C10F-6A4D-F877-47D9-07557A2E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3CFE1-78F2-8B7E-FE7E-BC377C391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591CAA-DE0D-87CE-C882-F50C2BDB6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804D39-E6E3-A14C-00D3-27A7186A2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37C62F-B2A2-3D57-2BCF-B848D368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C04F7-C487-DF09-632A-BF7C29DFB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41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9F87C-FC1C-A5D1-8F4F-D0A388B57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F19653-B99A-D6E9-440F-3C064AAC8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3FC3E-DBC2-B8CD-A485-C973BD4CB6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2F784-F12F-32A0-5464-553963145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AB4BC-7BE1-7685-8AE1-DCA4A338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8F0BCB-FCC7-78A9-5E63-EF0F064AA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0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CA2A2E-EBA7-8C8B-46C9-F344A3444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02D611-260C-4298-D074-E8AFD0285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467B4-2814-9AB6-ADDE-C7F1A5541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72279-BC6A-4FE9-BF50-7F37A08A8662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26C29-7966-8191-1165-10DD63B0F3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3F17D-C87C-F11A-B1D9-06E992EA8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8ECAA-A7F3-494C-94E9-5F92B055D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32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tmp"/><Relationship Id="rId5" Type="http://schemas.openxmlformats.org/officeDocument/2006/relationships/image" Target="../media/image17.png"/><Relationship Id="rId4" Type="http://schemas.openxmlformats.org/officeDocument/2006/relationships/image" Target="../media/image24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mp"/><Relationship Id="rId4" Type="http://schemas.openxmlformats.org/officeDocument/2006/relationships/image" Target="../media/image3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tmp"/><Relationship Id="rId4" Type="http://schemas.openxmlformats.org/officeDocument/2006/relationships/image" Target="../media/image12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tm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tmp"/><Relationship Id="rId4" Type="http://schemas.openxmlformats.org/officeDocument/2006/relationships/image" Target="../media/image20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6F297-EED4-8F7E-0EF0-FFE4E4331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1</a:t>
            </a:r>
          </a:p>
        </p:txBody>
      </p:sp>
    </p:spTree>
    <p:extLst>
      <p:ext uri="{BB962C8B-B14F-4D97-AF65-F5344CB8AC3E}">
        <p14:creationId xmlns:p14="http://schemas.microsoft.com/office/powerpoint/2010/main" val="3276664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x-ray of a child">
            <a:extLst>
              <a:ext uri="{FF2B5EF4-FFF2-40B4-BE49-F238E27FC236}">
                <a16:creationId xmlns:a16="http://schemas.microsoft.com/office/drawing/2014/main" id="{74CFBEE4-ADB2-B8C6-7179-B0CD8B5A3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621" y="599490"/>
            <a:ext cx="2881507" cy="2829510"/>
          </a:xfrm>
          <a:prstGeom prst="rect">
            <a:avLst/>
          </a:prstGeom>
        </p:spPr>
      </p:pic>
      <p:pic>
        <p:nvPicPr>
          <p:cNvPr id="7" name="Picture 6" descr="A close-up of a ultrasound&#10;&#10;Description automatically generated">
            <a:extLst>
              <a:ext uri="{FF2B5EF4-FFF2-40B4-BE49-F238E27FC236}">
                <a16:creationId xmlns:a16="http://schemas.microsoft.com/office/drawing/2014/main" id="{CDC9ABE1-60A3-B30C-0967-F601E5BFF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64" y="599489"/>
            <a:ext cx="4855335" cy="2829511"/>
          </a:xfrm>
          <a:prstGeom prst="rect">
            <a:avLst/>
          </a:prstGeom>
        </p:spPr>
      </p:pic>
      <p:pic>
        <p:nvPicPr>
          <p:cNvPr id="11" name="Picture 10" descr="A close-up of an ultrasound&#10;&#10;Description automatically generated">
            <a:extLst>
              <a:ext uri="{FF2B5EF4-FFF2-40B4-BE49-F238E27FC236}">
                <a16:creationId xmlns:a16="http://schemas.microsoft.com/office/drawing/2014/main" id="{F138FA36-CF12-374A-1088-7EDE2383EF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64" y="3566185"/>
            <a:ext cx="4855335" cy="26294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2EE25D-43B0-B7AE-71D1-1624C116B2FA}"/>
              </a:ext>
            </a:extLst>
          </p:cNvPr>
          <p:cNvSpPr txBox="1"/>
          <p:nvPr/>
        </p:nvSpPr>
        <p:spPr>
          <a:xfrm>
            <a:off x="806965" y="599490"/>
            <a:ext cx="469386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47EF9F-3FF5-EF13-1C5B-589EA1E3F04D}"/>
              </a:ext>
            </a:extLst>
          </p:cNvPr>
          <p:cNvSpPr txBox="1"/>
          <p:nvPr/>
        </p:nvSpPr>
        <p:spPr>
          <a:xfrm>
            <a:off x="806964" y="3566185"/>
            <a:ext cx="543817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FFD19F-073C-1886-81D4-E3D33E466328}"/>
              </a:ext>
            </a:extLst>
          </p:cNvPr>
          <p:cNvSpPr txBox="1"/>
          <p:nvPr/>
        </p:nvSpPr>
        <p:spPr>
          <a:xfrm>
            <a:off x="5824091" y="599489"/>
            <a:ext cx="54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C.</a:t>
            </a:r>
          </a:p>
          <a:p>
            <a:endParaRPr lang="en-US" dirty="0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AE59600C-C849-E05B-B59F-8491F5C02AC3}"/>
              </a:ext>
            </a:extLst>
          </p:cNvPr>
          <p:cNvSpPr/>
          <p:nvPr/>
        </p:nvSpPr>
        <p:spPr>
          <a:xfrm>
            <a:off x="4232142" y="1717399"/>
            <a:ext cx="101600" cy="95250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DF514CF-BFD5-73AE-953B-78C5E64B30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337570">
            <a:off x="4304090" y="1268436"/>
            <a:ext cx="268779" cy="292633"/>
          </a:xfrm>
          <a:prstGeom prst="rect">
            <a:avLst/>
          </a:prstGeom>
        </p:spPr>
      </p:pic>
      <p:pic>
        <p:nvPicPr>
          <p:cNvPr id="2" name="Picture 1" descr="A close-up of a heart&#10;&#10;Description automatically generated">
            <a:extLst>
              <a:ext uri="{FF2B5EF4-FFF2-40B4-BE49-F238E27FC236}">
                <a16:creationId xmlns:a16="http://schemas.microsoft.com/office/drawing/2014/main" id="{5DF9A82A-86BB-048F-5240-2DAACB18A4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"/>
          <a:stretch/>
        </p:blipFill>
        <p:spPr>
          <a:xfrm>
            <a:off x="5824091" y="3566185"/>
            <a:ext cx="2914468" cy="26218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9B1EBA-3A62-97E3-9625-C3F97BFC2B60}"/>
              </a:ext>
            </a:extLst>
          </p:cNvPr>
          <p:cNvSpPr txBox="1"/>
          <p:nvPr/>
        </p:nvSpPr>
        <p:spPr>
          <a:xfrm>
            <a:off x="5838469" y="3581351"/>
            <a:ext cx="52943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499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heart&#10;&#10;Description automatically generated">
            <a:extLst>
              <a:ext uri="{FF2B5EF4-FFF2-40B4-BE49-F238E27FC236}">
                <a16:creationId xmlns:a16="http://schemas.microsoft.com/office/drawing/2014/main" id="{E6B8AF06-2CEA-0BB9-8F4D-C60E96CE00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"/>
          <a:stretch/>
        </p:blipFill>
        <p:spPr>
          <a:xfrm>
            <a:off x="5929316" y="705983"/>
            <a:ext cx="4615165" cy="4151768"/>
          </a:xfrm>
          <a:prstGeom prst="rect">
            <a:avLst/>
          </a:prstGeom>
        </p:spPr>
      </p:pic>
      <p:pic>
        <p:nvPicPr>
          <p:cNvPr id="5" name="Picture 4" descr="A close up of a scan&#10;&#10;Description automatically generated">
            <a:extLst>
              <a:ext uri="{FF2B5EF4-FFF2-40B4-BE49-F238E27FC236}">
                <a16:creationId xmlns:a16="http://schemas.microsoft.com/office/drawing/2014/main" id="{763C02B8-41AE-2E32-15F5-5760D71E83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1"/>
          <a:stretch/>
        </p:blipFill>
        <p:spPr>
          <a:xfrm>
            <a:off x="1400175" y="705983"/>
            <a:ext cx="4419735" cy="41517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7976ED-9EB8-E5FC-AFC6-DB56FD6B80A3}"/>
              </a:ext>
            </a:extLst>
          </p:cNvPr>
          <p:cNvSpPr txBox="1"/>
          <p:nvPr/>
        </p:nvSpPr>
        <p:spPr>
          <a:xfrm>
            <a:off x="1412826" y="705982"/>
            <a:ext cx="46938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10F87B-94EF-1B0E-3B3F-EBE4708F03B5}"/>
              </a:ext>
            </a:extLst>
          </p:cNvPr>
          <p:cNvSpPr txBox="1"/>
          <p:nvPr/>
        </p:nvSpPr>
        <p:spPr>
          <a:xfrm>
            <a:off x="5929315" y="705982"/>
            <a:ext cx="78580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68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ultrasound">
            <a:extLst>
              <a:ext uri="{FF2B5EF4-FFF2-40B4-BE49-F238E27FC236}">
                <a16:creationId xmlns:a16="http://schemas.microsoft.com/office/drawing/2014/main" id="{A9983C44-21BE-7457-B71E-B20DDDDA1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800" y="483811"/>
            <a:ext cx="4378036" cy="3027485"/>
          </a:xfrm>
          <a:prstGeom prst="rect">
            <a:avLst/>
          </a:prstGeom>
        </p:spPr>
      </p:pic>
      <p:pic>
        <p:nvPicPr>
          <p:cNvPr id="7" name="Picture 6" descr="A screenshot of a ultrasound&#10;&#10;Description automatically generated">
            <a:extLst>
              <a:ext uri="{FF2B5EF4-FFF2-40B4-BE49-F238E27FC236}">
                <a16:creationId xmlns:a16="http://schemas.microsoft.com/office/drawing/2014/main" id="{5A804CA6-82B1-C56A-1271-02E84CFCC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307" y="483811"/>
            <a:ext cx="4378036" cy="3025776"/>
          </a:xfrm>
          <a:prstGeom prst="rect">
            <a:avLst/>
          </a:prstGeom>
        </p:spPr>
      </p:pic>
      <p:pic>
        <p:nvPicPr>
          <p:cNvPr id="8" name="Picture 7" descr="A close-up of a ultrasound&#10;&#10;Description automatically generated">
            <a:extLst>
              <a:ext uri="{FF2B5EF4-FFF2-40B4-BE49-F238E27FC236}">
                <a16:creationId xmlns:a16="http://schemas.microsoft.com/office/drawing/2014/main" id="{2EE72596-4708-32BF-FC84-B88DF7254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800" y="3640206"/>
            <a:ext cx="4378036" cy="3022665"/>
          </a:xfrm>
          <a:prstGeom prst="rect">
            <a:avLst/>
          </a:prstGeom>
        </p:spPr>
      </p:pic>
      <p:pic>
        <p:nvPicPr>
          <p:cNvPr id="9" name="Picture 8" descr="A screenshot of a ultrasound">
            <a:extLst>
              <a:ext uri="{FF2B5EF4-FFF2-40B4-BE49-F238E27FC236}">
                <a16:creationId xmlns:a16="http://schemas.microsoft.com/office/drawing/2014/main" id="{8F521537-7DF7-619A-FCD1-3B7A8806CB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307" y="3640206"/>
            <a:ext cx="4378036" cy="30295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9892E8B-8BA7-4C3A-BB3F-4E9668F39A19}"/>
              </a:ext>
            </a:extLst>
          </p:cNvPr>
          <p:cNvSpPr txBox="1"/>
          <p:nvPr/>
        </p:nvSpPr>
        <p:spPr>
          <a:xfrm>
            <a:off x="1338800" y="483811"/>
            <a:ext cx="72119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A.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0AD5E9-6C25-1447-5D6D-A2722AE6D16A}"/>
              </a:ext>
            </a:extLst>
          </p:cNvPr>
          <p:cNvSpPr txBox="1"/>
          <p:nvPr/>
        </p:nvSpPr>
        <p:spPr>
          <a:xfrm>
            <a:off x="5838307" y="483811"/>
            <a:ext cx="72119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B.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6C2F60-9343-B57F-DA50-DAE2282F22EB}"/>
              </a:ext>
            </a:extLst>
          </p:cNvPr>
          <p:cNvSpPr txBox="1"/>
          <p:nvPr/>
        </p:nvSpPr>
        <p:spPr>
          <a:xfrm>
            <a:off x="1338799" y="3640206"/>
            <a:ext cx="72119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C.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CC7301-F9CB-5505-9DA2-218F6ACC9941}"/>
              </a:ext>
            </a:extLst>
          </p:cNvPr>
          <p:cNvSpPr txBox="1"/>
          <p:nvPr/>
        </p:nvSpPr>
        <p:spPr>
          <a:xfrm>
            <a:off x="5838307" y="3640205"/>
            <a:ext cx="721199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666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 shot of a ultrasound&#10;&#10;Description automatically generated">
            <a:extLst>
              <a:ext uri="{FF2B5EF4-FFF2-40B4-BE49-F238E27FC236}">
                <a16:creationId xmlns:a16="http://schemas.microsoft.com/office/drawing/2014/main" id="{4AF0912D-44B5-84CA-37B2-C30364C222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663" y="3535790"/>
            <a:ext cx="4337760" cy="31146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CE6AE2-2DFE-622D-7DB0-2A489F206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599" y="305960"/>
            <a:ext cx="4536862" cy="5075018"/>
          </a:xfrm>
          <a:prstGeom prst="rect">
            <a:avLst/>
          </a:prstGeom>
        </p:spPr>
      </p:pic>
      <p:pic>
        <p:nvPicPr>
          <p:cNvPr id="13" name="Picture 12" descr="A close-up of ultrasound images">
            <a:extLst>
              <a:ext uri="{FF2B5EF4-FFF2-40B4-BE49-F238E27FC236}">
                <a16:creationId xmlns:a16="http://schemas.microsoft.com/office/drawing/2014/main" id="{669EA5EF-4092-A6F3-E78D-C685F564B7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663" y="305960"/>
            <a:ext cx="4337760" cy="312304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E6B6667-0DF0-E6DE-9F5F-F2AF5CCE09E4}"/>
              </a:ext>
            </a:extLst>
          </p:cNvPr>
          <p:cNvCxnSpPr>
            <a:cxnSpLocks/>
          </p:cNvCxnSpPr>
          <p:nvPr/>
        </p:nvCxnSpPr>
        <p:spPr>
          <a:xfrm flipV="1">
            <a:off x="4914900" y="2057400"/>
            <a:ext cx="158750" cy="20955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tar: 5 Points 16">
            <a:extLst>
              <a:ext uri="{FF2B5EF4-FFF2-40B4-BE49-F238E27FC236}">
                <a16:creationId xmlns:a16="http://schemas.microsoft.com/office/drawing/2014/main" id="{FD9F8AC0-305F-627B-6B38-658569C33760}"/>
              </a:ext>
            </a:extLst>
          </p:cNvPr>
          <p:cNvSpPr/>
          <p:nvPr/>
        </p:nvSpPr>
        <p:spPr>
          <a:xfrm>
            <a:off x="5124450" y="1689100"/>
            <a:ext cx="101600" cy="95250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9F4A12-9C5E-2EEB-82E6-925007F58FBC}"/>
              </a:ext>
            </a:extLst>
          </p:cNvPr>
          <p:cNvSpPr txBox="1"/>
          <p:nvPr/>
        </p:nvSpPr>
        <p:spPr>
          <a:xfrm>
            <a:off x="1186663" y="305960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A.</a:t>
            </a: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5ED3B5-9119-5275-B626-ED3990FE2BA9}"/>
              </a:ext>
            </a:extLst>
          </p:cNvPr>
          <p:cNvSpPr txBox="1"/>
          <p:nvPr/>
        </p:nvSpPr>
        <p:spPr>
          <a:xfrm>
            <a:off x="1186663" y="3535790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B.</a:t>
            </a:r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8BEA59-B0CB-99D7-2584-F7AA7865943B}"/>
              </a:ext>
            </a:extLst>
          </p:cNvPr>
          <p:cNvSpPr txBox="1"/>
          <p:nvPr/>
        </p:nvSpPr>
        <p:spPr>
          <a:xfrm>
            <a:off x="5593599" y="305960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2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heart">
            <a:extLst>
              <a:ext uri="{FF2B5EF4-FFF2-40B4-BE49-F238E27FC236}">
                <a16:creationId xmlns:a16="http://schemas.microsoft.com/office/drawing/2014/main" id="{7AC1D416-A35D-1659-1A4A-96A864B78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275" y="740135"/>
            <a:ext cx="5023357" cy="4651785"/>
          </a:xfrm>
          <a:prstGeom prst="rect">
            <a:avLst/>
          </a:prstGeom>
        </p:spPr>
      </p:pic>
      <p:pic>
        <p:nvPicPr>
          <p:cNvPr id="5" name="Picture 4" descr="A close up of a chest x-ray&#10;&#10;Description automatically generated">
            <a:extLst>
              <a:ext uri="{FF2B5EF4-FFF2-40B4-BE49-F238E27FC236}">
                <a16:creationId xmlns:a16="http://schemas.microsoft.com/office/drawing/2014/main" id="{7B64E5DD-195D-076B-C0DD-CA40AFD1E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75" y="740135"/>
            <a:ext cx="4965229" cy="465178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4BEDBF7-AB9F-942B-3D8B-70F6C821CCB2}"/>
              </a:ext>
            </a:extLst>
          </p:cNvPr>
          <p:cNvCxnSpPr>
            <a:cxnSpLocks/>
          </p:cNvCxnSpPr>
          <p:nvPr/>
        </p:nvCxnSpPr>
        <p:spPr>
          <a:xfrm flipH="1" flipV="1">
            <a:off x="8902700" y="3429000"/>
            <a:ext cx="546100" cy="85090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983FCEB-8C1C-F4B6-26DF-172DE792194E}"/>
              </a:ext>
            </a:extLst>
          </p:cNvPr>
          <p:cNvCxnSpPr>
            <a:cxnSpLocks/>
          </p:cNvCxnSpPr>
          <p:nvPr/>
        </p:nvCxnSpPr>
        <p:spPr>
          <a:xfrm flipV="1">
            <a:off x="6781800" y="3340100"/>
            <a:ext cx="878968" cy="62230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B430D68-C10A-FBAC-E3FE-9CE7FC38BA1D}"/>
              </a:ext>
            </a:extLst>
          </p:cNvPr>
          <p:cNvCxnSpPr>
            <a:cxnSpLocks/>
          </p:cNvCxnSpPr>
          <p:nvPr/>
        </p:nvCxnSpPr>
        <p:spPr>
          <a:xfrm flipH="1">
            <a:off x="8413750" y="1549400"/>
            <a:ext cx="1390650" cy="81915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5840A06-5D19-9D49-9A2C-7A3C2C4F7412}"/>
              </a:ext>
            </a:extLst>
          </p:cNvPr>
          <p:cNvCxnSpPr>
            <a:cxnSpLocks/>
          </p:cNvCxnSpPr>
          <p:nvPr/>
        </p:nvCxnSpPr>
        <p:spPr>
          <a:xfrm>
            <a:off x="6621209" y="1630543"/>
            <a:ext cx="905382" cy="328432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7D19E18-8C97-FFB8-0B78-1D32C53377DF}"/>
              </a:ext>
            </a:extLst>
          </p:cNvPr>
          <p:cNvSpPr txBox="1"/>
          <p:nvPr/>
        </p:nvSpPr>
        <p:spPr>
          <a:xfrm>
            <a:off x="9734550" y="1364734"/>
            <a:ext cx="53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Vertical Vein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B50289-5A25-7897-9690-1DC56122EF79}"/>
              </a:ext>
            </a:extLst>
          </p:cNvPr>
          <p:cNvSpPr txBox="1"/>
          <p:nvPr/>
        </p:nvSpPr>
        <p:spPr>
          <a:xfrm>
            <a:off x="9455150" y="4241030"/>
            <a:ext cx="8191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Right Pulmonary Veins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3CCC11-1ED8-6C51-88D1-2CA98DB8C650}"/>
              </a:ext>
            </a:extLst>
          </p:cNvPr>
          <p:cNvSpPr txBox="1"/>
          <p:nvPr/>
        </p:nvSpPr>
        <p:spPr>
          <a:xfrm>
            <a:off x="6096979" y="3962400"/>
            <a:ext cx="9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Left Pulmonary Veins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1947FE-5A43-D930-FA77-530979393BAA}"/>
              </a:ext>
            </a:extLst>
          </p:cNvPr>
          <p:cNvSpPr txBox="1"/>
          <p:nvPr/>
        </p:nvSpPr>
        <p:spPr>
          <a:xfrm>
            <a:off x="5983288" y="1466080"/>
            <a:ext cx="8191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Left SVC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A1802E-8943-4F00-6C8C-F7343B7427CB}"/>
              </a:ext>
            </a:extLst>
          </p:cNvPr>
          <p:cNvSpPr txBox="1"/>
          <p:nvPr/>
        </p:nvSpPr>
        <p:spPr>
          <a:xfrm>
            <a:off x="3366983" y="3854450"/>
            <a:ext cx="53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Vertical Vein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0CF77ED-0C04-A5E3-1982-44C4DF19C7BB}"/>
              </a:ext>
            </a:extLst>
          </p:cNvPr>
          <p:cNvCxnSpPr>
            <a:cxnSpLocks/>
          </p:cNvCxnSpPr>
          <p:nvPr/>
        </p:nvCxnSpPr>
        <p:spPr>
          <a:xfrm flipH="1" flipV="1">
            <a:off x="3408936" y="3429000"/>
            <a:ext cx="191580" cy="42545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00B89BB-D79A-B3D2-116D-195F453FD314}"/>
              </a:ext>
            </a:extLst>
          </p:cNvPr>
          <p:cNvCxnSpPr>
            <a:cxnSpLocks/>
          </p:cNvCxnSpPr>
          <p:nvPr/>
        </p:nvCxnSpPr>
        <p:spPr>
          <a:xfrm flipH="1" flipV="1">
            <a:off x="3457875" y="2241812"/>
            <a:ext cx="396575" cy="330200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9CF49EE-CDF8-4BD0-3DFB-07D262BC0DD5}"/>
              </a:ext>
            </a:extLst>
          </p:cNvPr>
          <p:cNvSpPr txBox="1"/>
          <p:nvPr/>
        </p:nvSpPr>
        <p:spPr>
          <a:xfrm>
            <a:off x="3457875" y="2572012"/>
            <a:ext cx="1330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Entrance of Vertical Vein to LSVC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39984B9-CCDB-0CAE-B329-1BC060711444}"/>
              </a:ext>
            </a:extLst>
          </p:cNvPr>
          <p:cNvSpPr txBox="1"/>
          <p:nvPr/>
        </p:nvSpPr>
        <p:spPr>
          <a:xfrm>
            <a:off x="912675" y="4745589"/>
            <a:ext cx="847975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81C7A8-0647-5AAB-5713-C82F4EB856D4}"/>
              </a:ext>
            </a:extLst>
          </p:cNvPr>
          <p:cNvSpPr txBox="1"/>
          <p:nvPr/>
        </p:nvSpPr>
        <p:spPr>
          <a:xfrm>
            <a:off x="6010275" y="4468590"/>
            <a:ext cx="909536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B.    </a:t>
            </a:r>
          </a:p>
        </p:txBody>
      </p:sp>
    </p:spTree>
    <p:extLst>
      <p:ext uri="{BB962C8B-B14F-4D97-AF65-F5344CB8AC3E}">
        <p14:creationId xmlns:p14="http://schemas.microsoft.com/office/powerpoint/2010/main" val="709782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4CD91-EDA0-6990-012E-B18188F62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2</a:t>
            </a:r>
          </a:p>
        </p:txBody>
      </p:sp>
    </p:spTree>
    <p:extLst>
      <p:ext uri="{BB962C8B-B14F-4D97-AF65-F5344CB8AC3E}">
        <p14:creationId xmlns:p14="http://schemas.microsoft.com/office/powerpoint/2010/main" val="2481443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ultrasound">
            <a:extLst>
              <a:ext uri="{FF2B5EF4-FFF2-40B4-BE49-F238E27FC236}">
                <a16:creationId xmlns:a16="http://schemas.microsoft.com/office/drawing/2014/main" id="{08C22505-7398-882B-4C9E-2EA58B8E0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42" y="631064"/>
            <a:ext cx="4105822" cy="2565267"/>
          </a:xfrm>
          <a:prstGeom prst="rect">
            <a:avLst/>
          </a:prstGeom>
        </p:spPr>
      </p:pic>
      <p:pic>
        <p:nvPicPr>
          <p:cNvPr id="5" name="Picture 4" descr="A close-up of a ultrasound">
            <a:extLst>
              <a:ext uri="{FF2B5EF4-FFF2-40B4-BE49-F238E27FC236}">
                <a16:creationId xmlns:a16="http://schemas.microsoft.com/office/drawing/2014/main" id="{A8FA94B9-B55B-310C-6B7A-553F581D7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649" y="631064"/>
            <a:ext cx="4167681" cy="2565267"/>
          </a:xfrm>
          <a:prstGeom prst="rect">
            <a:avLst/>
          </a:prstGeom>
        </p:spPr>
      </p:pic>
      <p:pic>
        <p:nvPicPr>
          <p:cNvPr id="6" name="Picture 5" descr="A close-up of an ultrasound&#10;&#10;Description automatically generated">
            <a:extLst>
              <a:ext uri="{FF2B5EF4-FFF2-40B4-BE49-F238E27FC236}">
                <a16:creationId xmlns:a16="http://schemas.microsoft.com/office/drawing/2014/main" id="{F63C823F-FB8A-31D5-0A6F-9ADE8E36F5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42" y="3266599"/>
            <a:ext cx="4105822" cy="2832321"/>
          </a:xfrm>
          <a:prstGeom prst="rect">
            <a:avLst/>
          </a:prstGeom>
        </p:spPr>
      </p:pic>
      <p:pic>
        <p:nvPicPr>
          <p:cNvPr id="7" name="Picture 6" descr="A screenshot of a ultrasound&#10;&#10;Description automatically generated">
            <a:extLst>
              <a:ext uri="{FF2B5EF4-FFF2-40B4-BE49-F238E27FC236}">
                <a16:creationId xmlns:a16="http://schemas.microsoft.com/office/drawing/2014/main" id="{67990489-67B1-3137-8E1D-5B3C1C366F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648" y="3266599"/>
            <a:ext cx="4167681" cy="28323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958D3A-F75E-08F0-7838-CD1891A9EADC}"/>
              </a:ext>
            </a:extLst>
          </p:cNvPr>
          <p:cNvSpPr txBox="1"/>
          <p:nvPr/>
        </p:nvSpPr>
        <p:spPr>
          <a:xfrm>
            <a:off x="964942" y="631064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A.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DA198C-DD80-CDEE-0FF8-88BEE12573BF}"/>
              </a:ext>
            </a:extLst>
          </p:cNvPr>
          <p:cNvSpPr txBox="1"/>
          <p:nvPr/>
        </p:nvSpPr>
        <p:spPr>
          <a:xfrm>
            <a:off x="5165225" y="631063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B.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433EFF-1CBF-C3F4-9004-93210FBB17DF}"/>
              </a:ext>
            </a:extLst>
          </p:cNvPr>
          <p:cNvSpPr txBox="1"/>
          <p:nvPr/>
        </p:nvSpPr>
        <p:spPr>
          <a:xfrm>
            <a:off x="964941" y="3266599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C.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58E3D0-31EE-BE28-9DC9-5301390AC507}"/>
              </a:ext>
            </a:extLst>
          </p:cNvPr>
          <p:cNvSpPr txBox="1"/>
          <p:nvPr/>
        </p:nvSpPr>
        <p:spPr>
          <a:xfrm>
            <a:off x="5165225" y="3288957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144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 shot of a ultrasound&#10;&#10;Description automatically generated">
            <a:extLst>
              <a:ext uri="{FF2B5EF4-FFF2-40B4-BE49-F238E27FC236}">
                <a16:creationId xmlns:a16="http://schemas.microsoft.com/office/drawing/2014/main" id="{5A137EB4-30C2-D571-1CE5-16F7D5978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384" y="3476149"/>
            <a:ext cx="4236616" cy="3029234"/>
          </a:xfrm>
          <a:prstGeom prst="rect">
            <a:avLst/>
          </a:prstGeom>
        </p:spPr>
      </p:pic>
      <p:pic>
        <p:nvPicPr>
          <p:cNvPr id="11" name="Picture 10" descr="A screenshot of a ultrasound&#10;&#10;Description automatically generated">
            <a:extLst>
              <a:ext uri="{FF2B5EF4-FFF2-40B4-BE49-F238E27FC236}">
                <a16:creationId xmlns:a16="http://schemas.microsoft.com/office/drawing/2014/main" id="{47DF3C86-D737-DA5B-0654-DF06487F5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4"/>
          <a:stretch/>
        </p:blipFill>
        <p:spPr>
          <a:xfrm>
            <a:off x="1478384" y="352617"/>
            <a:ext cx="4236616" cy="3029234"/>
          </a:xfrm>
          <a:prstGeom prst="rect">
            <a:avLst/>
          </a:prstGeom>
        </p:spPr>
      </p:pic>
      <p:pic>
        <p:nvPicPr>
          <p:cNvPr id="13" name="Picture 12" descr="A x-ray of a person's chest">
            <a:extLst>
              <a:ext uri="{FF2B5EF4-FFF2-40B4-BE49-F238E27FC236}">
                <a16:creationId xmlns:a16="http://schemas.microsoft.com/office/drawing/2014/main" id="{85FE8FB4-CCDD-0387-FC9D-4C7CCDD872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53"/>
          <a:stretch/>
        </p:blipFill>
        <p:spPr>
          <a:xfrm>
            <a:off x="5807441" y="352617"/>
            <a:ext cx="3347335" cy="45171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03F7F7-6A66-AD55-5A8D-2A04D60D0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337570">
            <a:off x="4640416" y="1662497"/>
            <a:ext cx="268779" cy="292633"/>
          </a:xfrm>
          <a:prstGeom prst="rect">
            <a:avLst/>
          </a:prstGeom>
        </p:spPr>
      </p:pic>
      <p:sp>
        <p:nvSpPr>
          <p:cNvPr id="15" name="Star: 5 Points 14">
            <a:extLst>
              <a:ext uri="{FF2B5EF4-FFF2-40B4-BE49-F238E27FC236}">
                <a16:creationId xmlns:a16="http://schemas.microsoft.com/office/drawing/2014/main" id="{D95DE9EC-1774-3F2E-2E7E-077AFE2078F3}"/>
              </a:ext>
            </a:extLst>
          </p:cNvPr>
          <p:cNvSpPr/>
          <p:nvPr/>
        </p:nvSpPr>
        <p:spPr>
          <a:xfrm>
            <a:off x="4238625" y="1761188"/>
            <a:ext cx="101600" cy="95250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70911D-FED4-8EBA-D0C1-BDA708C74B60}"/>
              </a:ext>
            </a:extLst>
          </p:cNvPr>
          <p:cNvSpPr txBox="1"/>
          <p:nvPr/>
        </p:nvSpPr>
        <p:spPr>
          <a:xfrm>
            <a:off x="1478384" y="352617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A.</a:t>
            </a:r>
          </a:p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0FE694-C516-E09D-ABAB-50FF680D373E}"/>
              </a:ext>
            </a:extLst>
          </p:cNvPr>
          <p:cNvSpPr txBox="1"/>
          <p:nvPr/>
        </p:nvSpPr>
        <p:spPr>
          <a:xfrm>
            <a:off x="1478383" y="3476149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B.</a:t>
            </a:r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7280F3-A359-5192-C1BD-8D8F34F2C2A8}"/>
              </a:ext>
            </a:extLst>
          </p:cNvPr>
          <p:cNvSpPr txBox="1"/>
          <p:nvPr/>
        </p:nvSpPr>
        <p:spPr>
          <a:xfrm>
            <a:off x="5807441" y="4457892"/>
            <a:ext cx="543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17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71B7E-DF32-4E69-A79F-CC4ED6CF8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3</a:t>
            </a:r>
          </a:p>
        </p:txBody>
      </p:sp>
    </p:spTree>
    <p:extLst>
      <p:ext uri="{BB962C8B-B14F-4D97-AF65-F5344CB8AC3E}">
        <p14:creationId xmlns:p14="http://schemas.microsoft.com/office/powerpoint/2010/main" val="1884444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ultrasound&#10;&#10;Description automatically generated">
            <a:extLst>
              <a:ext uri="{FF2B5EF4-FFF2-40B4-BE49-F238E27FC236}">
                <a16:creationId xmlns:a16="http://schemas.microsoft.com/office/drawing/2014/main" id="{8C459EC3-BC3C-A382-F666-CDD0CFAEB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65" y="3396654"/>
            <a:ext cx="4552738" cy="3124201"/>
          </a:xfrm>
          <a:prstGeom prst="rect">
            <a:avLst/>
          </a:prstGeom>
        </p:spPr>
      </p:pic>
      <p:pic>
        <p:nvPicPr>
          <p:cNvPr id="5" name="Picture 4" descr="A close-up of a ultrasound">
            <a:extLst>
              <a:ext uri="{FF2B5EF4-FFF2-40B4-BE49-F238E27FC236}">
                <a16:creationId xmlns:a16="http://schemas.microsoft.com/office/drawing/2014/main" id="{02C3D273-6252-3CE9-B8D6-B7254E9FF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822" y="337145"/>
            <a:ext cx="4318173" cy="2961207"/>
          </a:xfrm>
          <a:prstGeom prst="rect">
            <a:avLst/>
          </a:prstGeom>
        </p:spPr>
      </p:pic>
      <p:pic>
        <p:nvPicPr>
          <p:cNvPr id="7" name="Picture 6" descr="A close-up of a ultrasound&#10;&#10;Description automatically generated">
            <a:extLst>
              <a:ext uri="{FF2B5EF4-FFF2-40B4-BE49-F238E27FC236}">
                <a16:creationId xmlns:a16="http://schemas.microsoft.com/office/drawing/2014/main" id="{01FA8B15-4053-BE94-E42E-D4F1C69BF0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65" y="337145"/>
            <a:ext cx="4552738" cy="2941354"/>
          </a:xfrm>
          <a:prstGeom prst="rect">
            <a:avLst/>
          </a:prstGeom>
        </p:spPr>
      </p:pic>
      <p:pic>
        <p:nvPicPr>
          <p:cNvPr id="9" name="Picture 8" descr="A close-up of a ultrasound&#10;&#10;Description automatically generated">
            <a:extLst>
              <a:ext uri="{FF2B5EF4-FFF2-40B4-BE49-F238E27FC236}">
                <a16:creationId xmlns:a16="http://schemas.microsoft.com/office/drawing/2014/main" id="{7E2D1354-F251-24B2-D71E-760D674190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66"/>
          <a:stretch/>
        </p:blipFill>
        <p:spPr>
          <a:xfrm>
            <a:off x="5642822" y="3396653"/>
            <a:ext cx="4318172" cy="31242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DFE7CA-83C9-8FDE-8A28-514B49374147}"/>
              </a:ext>
            </a:extLst>
          </p:cNvPr>
          <p:cNvSpPr txBox="1"/>
          <p:nvPr/>
        </p:nvSpPr>
        <p:spPr>
          <a:xfrm>
            <a:off x="960965" y="337145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A.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1D5CAA-69CB-7F18-A3E0-171257153044}"/>
              </a:ext>
            </a:extLst>
          </p:cNvPr>
          <p:cNvSpPr txBox="1"/>
          <p:nvPr/>
        </p:nvSpPr>
        <p:spPr>
          <a:xfrm>
            <a:off x="5642822" y="337145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B.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540FCF-D89B-BB3E-B9FC-87FB49F8B7B4}"/>
              </a:ext>
            </a:extLst>
          </p:cNvPr>
          <p:cNvSpPr txBox="1"/>
          <p:nvPr/>
        </p:nvSpPr>
        <p:spPr>
          <a:xfrm>
            <a:off x="960965" y="3396653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C.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2A6331-F120-4B4C-0D24-8100C9D990FE}"/>
              </a:ext>
            </a:extLst>
          </p:cNvPr>
          <p:cNvSpPr txBox="1"/>
          <p:nvPr/>
        </p:nvSpPr>
        <p:spPr>
          <a:xfrm>
            <a:off x="5642822" y="3389436"/>
            <a:ext cx="54381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832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76</Words>
  <Application>Microsoft Office PowerPoint</Application>
  <PresentationFormat>Widescreen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Case 1</vt:lpstr>
      <vt:lpstr>PowerPoint Presentation</vt:lpstr>
      <vt:lpstr>PowerPoint Presentation</vt:lpstr>
      <vt:lpstr>PowerPoint Presentation</vt:lpstr>
      <vt:lpstr>Case 2</vt:lpstr>
      <vt:lpstr>PowerPoint Presentation</vt:lpstr>
      <vt:lpstr>PowerPoint Presentation</vt:lpstr>
      <vt:lpstr>Case 3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1</dc:title>
  <dc:creator>Mathevosian, Michelle</dc:creator>
  <cp:lastModifiedBy>Pruetz, Jay, M.D.</cp:lastModifiedBy>
  <cp:revision>2</cp:revision>
  <dcterms:created xsi:type="dcterms:W3CDTF">2023-12-08T16:30:48Z</dcterms:created>
  <dcterms:modified xsi:type="dcterms:W3CDTF">2026-04-24T04:31:11Z</dcterms:modified>
</cp:coreProperties>
</file>