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0" d="100"/>
          <a:sy n="50" d="100"/>
        </p:scale>
        <p:origin x="8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CA34E-349C-4EF7-9E16-339680B93791}" type="datetimeFigureOut">
              <a:rPr lang="en-AU" smtClean="0"/>
              <a:t>11/06/2018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83D-365A-467E-A480-0E0449D84042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4290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CA34E-349C-4EF7-9E16-339680B93791}" type="datetimeFigureOut">
              <a:rPr lang="en-AU" smtClean="0"/>
              <a:t>11/06/2018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83D-365A-467E-A480-0E0449D84042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5539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CA34E-349C-4EF7-9E16-339680B93791}" type="datetimeFigureOut">
              <a:rPr lang="en-AU" smtClean="0"/>
              <a:t>11/06/2018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83D-365A-467E-A480-0E0449D84042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728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CA34E-349C-4EF7-9E16-339680B93791}" type="datetimeFigureOut">
              <a:rPr lang="en-AU" smtClean="0"/>
              <a:t>11/06/2018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83D-365A-467E-A480-0E0449D84042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93822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CA34E-349C-4EF7-9E16-339680B93791}" type="datetimeFigureOut">
              <a:rPr lang="en-AU" smtClean="0"/>
              <a:t>11/06/2018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83D-365A-467E-A480-0E0449D84042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477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CA34E-349C-4EF7-9E16-339680B93791}" type="datetimeFigureOut">
              <a:rPr lang="en-AU" smtClean="0"/>
              <a:t>11/06/2018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83D-365A-467E-A480-0E0449D84042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476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CA34E-349C-4EF7-9E16-339680B93791}" type="datetimeFigureOut">
              <a:rPr lang="en-AU" smtClean="0"/>
              <a:t>11/06/2018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83D-365A-467E-A480-0E0449D84042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8782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CA34E-349C-4EF7-9E16-339680B93791}" type="datetimeFigureOut">
              <a:rPr lang="en-AU" smtClean="0"/>
              <a:t>11/06/2018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83D-365A-467E-A480-0E0449D84042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404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CA34E-349C-4EF7-9E16-339680B93791}" type="datetimeFigureOut">
              <a:rPr lang="en-AU" smtClean="0"/>
              <a:t>11/06/2018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83D-365A-467E-A480-0E0449D84042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14168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CA34E-349C-4EF7-9E16-339680B93791}" type="datetimeFigureOut">
              <a:rPr lang="en-AU" smtClean="0"/>
              <a:t>11/06/2018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83D-365A-467E-A480-0E0449D84042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39586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CA34E-349C-4EF7-9E16-339680B93791}" type="datetimeFigureOut">
              <a:rPr lang="en-AU" smtClean="0"/>
              <a:t>11/06/2018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483D-365A-467E-A480-0E0449D84042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21807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CA34E-349C-4EF7-9E16-339680B93791}" type="datetimeFigureOut">
              <a:rPr lang="en-AU" smtClean="0"/>
              <a:t>11/06/2018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7483D-365A-467E-A480-0E0449D84042}" type="slidenum">
              <a:rPr lang="en-AU" smtClean="0"/>
              <a:t>‹Nr.›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6418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949569" y="2872153"/>
            <a:ext cx="1300480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04092" y="146538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AU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FD89746-AB80-4630-B66D-839856B4845A}"/>
              </a:ext>
            </a:extLst>
          </p:cNvPr>
          <p:cNvGrpSpPr/>
          <p:nvPr/>
        </p:nvGrpSpPr>
        <p:grpSpPr>
          <a:xfrm>
            <a:off x="2022429" y="1270895"/>
            <a:ext cx="7384611" cy="2082357"/>
            <a:chOff x="2641862" y="2182666"/>
            <a:chExt cx="7384611" cy="2082357"/>
          </a:xfrm>
        </p:grpSpPr>
        <p:sp>
          <p:nvSpPr>
            <p:cNvPr id="9" name="Rectangle 8"/>
            <p:cNvSpPr/>
            <p:nvPr/>
          </p:nvSpPr>
          <p:spPr>
            <a:xfrm>
              <a:off x="8192415" y="3881632"/>
              <a:ext cx="149476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AU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C. </a:t>
              </a:r>
              <a:r>
                <a:rPr lang="en-AU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reinhardtii</a:t>
              </a:r>
              <a:r>
                <a:rPr lang="en-AU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A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Picture 11" descr="A picture containing indoor, wall&#10;&#10;Description generated with high confidence">
              <a:extLst>
                <a:ext uri="{FF2B5EF4-FFF2-40B4-BE49-F238E27FC236}">
                  <a16:creationId xmlns:a16="http://schemas.microsoft.com/office/drawing/2014/main" id="{E615322B-AF3F-4532-8678-C38EC9AA37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936" t="29487" r="-315" b="50405"/>
            <a:stretch/>
          </p:blipFill>
          <p:spPr>
            <a:xfrm>
              <a:off x="2676623" y="2182666"/>
              <a:ext cx="7349850" cy="1378974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324FAC6-8F36-4539-82B7-CAAC91309A69}"/>
                </a:ext>
              </a:extLst>
            </p:cNvPr>
            <p:cNvCxnSpPr/>
            <p:nvPr/>
          </p:nvCxnSpPr>
          <p:spPr>
            <a:xfrm>
              <a:off x="7592169" y="3803937"/>
              <a:ext cx="224175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F9A8A76-6F20-43E4-A15B-E5EA9806C786}"/>
                </a:ext>
              </a:extLst>
            </p:cNvPr>
            <p:cNvCxnSpPr/>
            <p:nvPr/>
          </p:nvCxnSpPr>
          <p:spPr>
            <a:xfrm>
              <a:off x="5139924" y="3803937"/>
              <a:ext cx="224175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DD9386B2-5CCF-4D41-BFAE-9A408DC60BD3}"/>
                </a:ext>
              </a:extLst>
            </p:cNvPr>
            <p:cNvCxnSpPr/>
            <p:nvPr/>
          </p:nvCxnSpPr>
          <p:spPr>
            <a:xfrm>
              <a:off x="2676623" y="3791551"/>
              <a:ext cx="224175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5585257-7DF6-4F60-A88B-2869CE443F24}"/>
                </a:ext>
              </a:extLst>
            </p:cNvPr>
            <p:cNvSpPr/>
            <p:nvPr/>
          </p:nvSpPr>
          <p:spPr>
            <a:xfrm>
              <a:off x="5497900" y="3881632"/>
              <a:ext cx="150554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AU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S. </a:t>
              </a:r>
              <a:r>
                <a:rPr lang="en-AU" i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costaricana</a:t>
              </a:r>
              <a:endParaRPr lang="en-A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135AC9F-C9C4-472E-9D06-41B68552015B}"/>
                </a:ext>
              </a:extLst>
            </p:cNvPr>
            <p:cNvSpPr/>
            <p:nvPr/>
          </p:nvSpPr>
          <p:spPr>
            <a:xfrm>
              <a:off x="2641862" y="3895691"/>
              <a:ext cx="231127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AU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S. </a:t>
              </a:r>
              <a:r>
                <a:rPr lang="en-AU" i="1" dirty="0" err="1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arenaria</a:t>
              </a:r>
              <a:r>
                <a:rPr lang="en-AU" i="1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AU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SAG 2562</a:t>
              </a:r>
              <a:r>
                <a:rPr lang="en-AU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AU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D5588D0-D194-44CA-BFB2-DB53DC7B055E}"/>
              </a:ext>
            </a:extLst>
          </p:cNvPr>
          <p:cNvSpPr/>
          <p:nvPr/>
        </p:nvSpPr>
        <p:spPr>
          <a:xfrm>
            <a:off x="1510007" y="4056636"/>
            <a:ext cx="9919993" cy="1669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A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Fig. S1</a:t>
            </a:r>
            <a:r>
              <a:rPr lang="en-A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Western blot showing no detection of the protein LHCSR3 in species </a:t>
            </a:r>
          </a:p>
          <a:p>
            <a:pPr>
              <a:lnSpc>
                <a:spcPct val="200000"/>
              </a:lnSpc>
            </a:pPr>
            <a:r>
              <a:rPr lang="en-A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Streptosarcina</a:t>
            </a:r>
            <a:r>
              <a:rPr lang="en-A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arenaria</a:t>
            </a:r>
            <a:r>
              <a:rPr lang="en-A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SAG 2562 and </a:t>
            </a:r>
            <a:r>
              <a:rPr lang="en-A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Streptosarcina</a:t>
            </a:r>
            <a:r>
              <a:rPr lang="en-A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costaricana</a:t>
            </a:r>
            <a:r>
              <a:rPr lang="en-A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A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Chlamydomonas </a:t>
            </a:r>
            <a:r>
              <a:rPr lang="en-A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reinhardtii</a:t>
            </a:r>
            <a:r>
              <a:rPr lang="en-A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200000"/>
              </a:lnSpc>
            </a:pP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used as a control. </a:t>
            </a:r>
          </a:p>
        </p:txBody>
      </p:sp>
    </p:spTree>
    <p:extLst>
      <p:ext uri="{BB962C8B-B14F-4D97-AF65-F5344CB8AC3E}">
        <p14:creationId xmlns:p14="http://schemas.microsoft.com/office/powerpoint/2010/main" val="25687915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Breitbild</PresentationFormat>
  <Paragraphs>6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PowerPoint-Präsentation</vt:lpstr>
    </vt:vector>
  </TitlesOfParts>
  <Company>Monash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Nataly Aranzamendi</dc:creator>
  <cp:lastModifiedBy>Andreas</cp:lastModifiedBy>
  <cp:revision>12</cp:revision>
  <dcterms:created xsi:type="dcterms:W3CDTF">2016-01-07T11:59:55Z</dcterms:created>
  <dcterms:modified xsi:type="dcterms:W3CDTF">2018-06-11T13:28:47Z</dcterms:modified>
</cp:coreProperties>
</file>