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753C47-A0FA-47CA-A6C6-B42AE7608E47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ABB05-EB2B-4D0D-8CF5-633BCD0D8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82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320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62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88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05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8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53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05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4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09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70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30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3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CC509-1C93-485B-95D3-AD65285C90EA}" type="datetimeFigureOut">
              <a:rPr lang="en-US" smtClean="0"/>
              <a:t>11/4/2016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83E50-376E-4C82-A6A1-A573EA0D4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41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996847" y="6098987"/>
            <a:ext cx="6798566" cy="430887"/>
            <a:chOff x="2947785" y="5051305"/>
            <a:chExt cx="6798566" cy="430887"/>
          </a:xfrm>
        </p:grpSpPr>
        <p:sp>
          <p:nvSpPr>
            <p:cNvPr id="5" name="object 5"/>
            <p:cNvSpPr txBox="1"/>
            <p:nvPr/>
          </p:nvSpPr>
          <p:spPr>
            <a:xfrm>
              <a:off x="5691371" y="5051305"/>
              <a:ext cx="1438275" cy="43088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R="116839" algn="ctr"/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Qua</a:t>
              </a:r>
              <a:r>
                <a:rPr sz="1400" spc="-10" dirty="0">
                  <a:solidFill>
                    <a:srgbClr val="C00000"/>
                  </a:solidFill>
                  <a:latin typeface="Calibri"/>
                  <a:cs typeface="Calibri"/>
                </a:rPr>
                <a:t>d</a:t>
              </a:r>
              <a:r>
                <a:rPr sz="1400" spc="-25" dirty="0">
                  <a:solidFill>
                    <a:srgbClr val="C00000"/>
                  </a:solidFill>
                  <a:latin typeface="Calibri"/>
                  <a:cs typeface="Calibri"/>
                </a:rPr>
                <a:t>r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a</a:t>
              </a:r>
              <a:r>
                <a:rPr sz="1400" spc="-20" dirty="0">
                  <a:solidFill>
                    <a:srgbClr val="C00000"/>
                  </a:solidFill>
                  <a:latin typeface="Calibri"/>
                  <a:cs typeface="Calibri"/>
                </a:rPr>
                <a:t>n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ts</a:t>
              </a:r>
              <a:endParaRPr sz="1400" dirty="0">
                <a:latin typeface="Calibri"/>
                <a:cs typeface="Calibri"/>
              </a:endParaRPr>
            </a:p>
            <a:p>
              <a:pPr algn="ctr">
                <a:lnSpc>
                  <a:spcPct val="100000"/>
                </a:lnSpc>
              </a:pP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B:</a:t>
              </a:r>
              <a:r>
                <a:rPr sz="1400" spc="-45" dirty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High</a:t>
              </a:r>
              <a:r>
                <a:rPr sz="1400" spc="-30" dirty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5" dirty="0">
                  <a:solidFill>
                    <a:srgbClr val="C00000"/>
                  </a:solidFill>
                  <a:latin typeface="Calibri"/>
                  <a:cs typeface="Calibri"/>
                </a:rPr>
                <a:t>–</a:t>
              </a:r>
              <a:r>
                <a:rPr sz="1400" dirty="0" smtClean="0">
                  <a:solidFill>
                    <a:srgbClr val="C00000"/>
                  </a:solidFill>
                  <a:latin typeface="Calibri"/>
                  <a:cs typeface="Calibri"/>
                </a:rPr>
                <a:t>log[</a:t>
              </a:r>
              <a:r>
                <a:rPr lang="en-US" sz="1400" dirty="0" smtClean="0">
                  <a:solidFill>
                    <a:srgbClr val="C00000"/>
                  </a:solidFill>
                  <a:latin typeface="Calibri"/>
                  <a:cs typeface="Calibri"/>
                </a:rPr>
                <a:t>P</a:t>
              </a:r>
              <a:r>
                <a:rPr sz="1400" dirty="0" smtClean="0">
                  <a:solidFill>
                    <a:srgbClr val="C00000"/>
                  </a:solidFill>
                  <a:latin typeface="Calibri"/>
                  <a:cs typeface="Calibri"/>
                </a:rPr>
                <a:t>]</a:t>
              </a:r>
              <a:r>
                <a:rPr sz="1400" spc="-50" dirty="0" smtClean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5" dirty="0">
                  <a:solidFill>
                    <a:srgbClr val="C00000"/>
                  </a:solidFill>
                  <a:latin typeface="Calibri"/>
                  <a:cs typeface="Calibri"/>
                </a:rPr>
                <a:t>on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ly</a:t>
              </a:r>
              <a:endParaRPr sz="1400" dirty="0">
                <a:latin typeface="Calibri"/>
                <a:cs typeface="Calibri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2947785" y="5264664"/>
              <a:ext cx="1809114" cy="2154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A:</a:t>
              </a:r>
              <a:r>
                <a:rPr sz="1400" spc="-40" dirty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High</a:t>
              </a:r>
              <a:r>
                <a:rPr sz="1400" spc="-35" dirty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spc="5" dirty="0">
                  <a:solidFill>
                    <a:srgbClr val="C00000"/>
                  </a:solidFill>
                  <a:latin typeface="Calibri"/>
                  <a:cs typeface="Calibri"/>
                </a:rPr>
                <a:t>o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asis</a:t>
              </a:r>
              <a:r>
                <a:rPr sz="1400" spc="-45" dirty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a</a:t>
              </a:r>
              <a:r>
                <a:rPr sz="1400" spc="-10" dirty="0">
                  <a:solidFill>
                    <a:srgbClr val="C00000"/>
                  </a:solidFill>
                  <a:latin typeface="Calibri"/>
                  <a:cs typeface="Calibri"/>
                </a:rPr>
                <a:t>n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d</a:t>
              </a:r>
              <a:r>
                <a:rPr sz="1400" spc="-30" dirty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5" dirty="0">
                  <a:solidFill>
                    <a:srgbClr val="C00000"/>
                  </a:solidFill>
                  <a:latin typeface="Calibri"/>
                  <a:cs typeface="Calibri"/>
                </a:rPr>
                <a:t>–</a:t>
              </a:r>
              <a:r>
                <a:rPr sz="1400" dirty="0" smtClean="0">
                  <a:solidFill>
                    <a:srgbClr val="C00000"/>
                  </a:solidFill>
                  <a:latin typeface="Calibri"/>
                  <a:cs typeface="Calibri"/>
                </a:rPr>
                <a:t>log[</a:t>
              </a:r>
              <a:r>
                <a:rPr lang="en-US" sz="1400" dirty="0" smtClean="0">
                  <a:solidFill>
                    <a:srgbClr val="C00000"/>
                  </a:solidFill>
                  <a:latin typeface="Calibri"/>
                  <a:cs typeface="Calibri"/>
                </a:rPr>
                <a:t>P</a:t>
              </a:r>
              <a:r>
                <a:rPr sz="1400" dirty="0" smtClean="0">
                  <a:solidFill>
                    <a:srgbClr val="C00000"/>
                  </a:solidFill>
                  <a:latin typeface="Calibri"/>
                  <a:cs typeface="Calibri"/>
                </a:rPr>
                <a:t>]</a:t>
              </a:r>
              <a:endParaRPr sz="1400" dirty="0">
                <a:latin typeface="Calibri"/>
                <a:cs typeface="Calibri"/>
              </a:endParaRPr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8435076" y="5264664"/>
              <a:ext cx="1311275" cy="2154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 spc="-5" dirty="0">
                  <a:solidFill>
                    <a:srgbClr val="C00000"/>
                  </a:solidFill>
                  <a:latin typeface="Calibri"/>
                  <a:cs typeface="Calibri"/>
                </a:rPr>
                <a:t>C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:</a:t>
              </a:r>
              <a:r>
                <a:rPr sz="1400" spc="-35" dirty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High</a:t>
              </a:r>
              <a:r>
                <a:rPr sz="1400" spc="-45" dirty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10" dirty="0">
                  <a:solidFill>
                    <a:srgbClr val="C00000"/>
                  </a:solidFill>
                  <a:latin typeface="Calibri"/>
                  <a:cs typeface="Calibri"/>
                </a:rPr>
                <a:t>O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asis</a:t>
              </a:r>
              <a:r>
                <a:rPr sz="1400" spc="-25" dirty="0">
                  <a:solidFill>
                    <a:srgbClr val="C00000"/>
                  </a:solidFill>
                  <a:latin typeface="Times New Roman"/>
                  <a:cs typeface="Times New Roman"/>
                </a:rPr>
                <a:t> </a:t>
              </a:r>
              <a:r>
                <a:rPr sz="1400" spc="-5" dirty="0">
                  <a:solidFill>
                    <a:srgbClr val="C00000"/>
                  </a:solidFill>
                  <a:latin typeface="Calibri"/>
                  <a:cs typeface="Calibri"/>
                </a:rPr>
                <a:t>on</a:t>
              </a:r>
              <a:r>
                <a:rPr sz="1400" dirty="0">
                  <a:solidFill>
                    <a:srgbClr val="C00000"/>
                  </a:solidFill>
                  <a:latin typeface="Calibri"/>
                  <a:cs typeface="Calibri"/>
                </a:rPr>
                <a:t>ly</a:t>
              </a:r>
              <a:endParaRPr sz="1400"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51909" y="1600381"/>
            <a:ext cx="1837689" cy="3436440"/>
            <a:chOff x="1051909" y="1600381"/>
            <a:chExt cx="1837689" cy="3436440"/>
          </a:xfrm>
        </p:grpSpPr>
        <p:sp>
          <p:nvSpPr>
            <p:cNvPr id="9" name="object 9"/>
            <p:cNvSpPr txBox="1"/>
            <p:nvPr/>
          </p:nvSpPr>
          <p:spPr>
            <a:xfrm>
              <a:off x="1051909" y="4544378"/>
              <a:ext cx="1632585" cy="49244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D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–</a:t>
              </a:r>
              <a:r>
                <a:rPr sz="1600" spc="10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600" spc="-5" dirty="0">
                  <a:solidFill>
                    <a:srgbClr val="006FC0"/>
                  </a:solidFill>
                  <a:latin typeface="Calibri"/>
                  <a:cs typeface="Calibri"/>
                </a:rPr>
                <a:t>is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the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d</a:t>
              </a:r>
              <a:r>
                <a:rPr sz="1600" spc="-5" dirty="0">
                  <a:solidFill>
                    <a:srgbClr val="006FC0"/>
                  </a:solidFill>
                  <a:latin typeface="Calibri"/>
                  <a:cs typeface="Calibri"/>
                </a:rPr>
                <a:t>i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s</a:t>
              </a:r>
              <a:r>
                <a:rPr sz="1600" spc="-25" dirty="0">
                  <a:solidFill>
                    <a:srgbClr val="006FC0"/>
                  </a:solidFill>
                  <a:latin typeface="Calibri"/>
                  <a:cs typeface="Calibri"/>
                </a:rPr>
                <a:t>c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a</a:t>
              </a:r>
              <a:r>
                <a:rPr sz="1600" spc="-35" dirty="0">
                  <a:solidFill>
                    <a:srgbClr val="006FC0"/>
                  </a:solidFill>
                  <a:latin typeface="Calibri"/>
                  <a:cs typeface="Calibri"/>
                </a:rPr>
                <a:t>r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ded</a:t>
              </a:r>
              <a:endParaRPr sz="1600" dirty="0">
                <a:latin typeface="Calibri"/>
                <a:cs typeface="Calibri"/>
              </a:endParaRPr>
            </a:p>
            <a:p>
              <a:pPr marL="12700"/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g</a:t>
              </a:r>
              <a:r>
                <a:rPr sz="1600" spc="-40" dirty="0">
                  <a:solidFill>
                    <a:srgbClr val="006FC0"/>
                  </a:solidFill>
                  <a:latin typeface="Calibri"/>
                  <a:cs typeface="Calibri"/>
                </a:rPr>
                <a:t>r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ou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p</a:t>
              </a:r>
              <a:r>
                <a:rPr sz="1600" spc="-3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o</a:t>
              </a:r>
              <a:r>
                <a:rPr sz="1600" spc="-5" dirty="0">
                  <a:solidFill>
                    <a:srgbClr val="006FC0"/>
                  </a:solidFill>
                  <a:latin typeface="Calibri"/>
                  <a:cs typeface="Calibri"/>
                </a:rPr>
                <a:t>f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SN</a:t>
              </a:r>
              <a:r>
                <a:rPr sz="1600" spc="-35" dirty="0">
                  <a:solidFill>
                    <a:srgbClr val="006FC0"/>
                  </a:solidFill>
                  <a:latin typeface="Calibri"/>
                  <a:cs typeface="Calibri"/>
                </a:rPr>
                <a:t>P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s</a:t>
              </a:r>
              <a:endParaRPr sz="1600" dirty="0">
                <a:latin typeface="Calibri"/>
                <a:cs typeface="Calibri"/>
              </a:endParaRPr>
            </a:p>
          </p:txBody>
        </p:sp>
        <p:sp>
          <p:nvSpPr>
            <p:cNvPr id="10" name="object 10"/>
            <p:cNvSpPr txBox="1"/>
            <p:nvPr/>
          </p:nvSpPr>
          <p:spPr>
            <a:xfrm>
              <a:off x="1051909" y="2616417"/>
              <a:ext cx="1837689" cy="98488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/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B</a:t>
              </a:r>
              <a:r>
                <a:rPr sz="1600" spc="-3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–</a:t>
              </a:r>
              <a:r>
                <a:rPr sz="1600" spc="10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600" spc="-45" dirty="0">
                  <a:solidFill>
                    <a:srgbClr val="006FC0"/>
                  </a:solidFill>
                  <a:latin typeface="Calibri"/>
                  <a:cs typeface="Calibri"/>
                </a:rPr>
                <a:t>P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os</a:t>
              </a:r>
              <a:r>
                <a:rPr sz="1600" spc="-5" dirty="0">
                  <a:solidFill>
                    <a:srgbClr val="006FC0"/>
                  </a:solidFill>
                  <a:latin typeface="Calibri"/>
                  <a:cs typeface="Calibri"/>
                </a:rPr>
                <a:t>iti</a:t>
              </a:r>
              <a:r>
                <a:rPr sz="1600" spc="-25" dirty="0">
                  <a:solidFill>
                    <a:srgbClr val="006FC0"/>
                  </a:solidFill>
                  <a:latin typeface="Calibri"/>
                  <a:cs typeface="Calibri"/>
                </a:rPr>
                <a:t>v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e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in</a:t>
              </a:r>
              <a:r>
                <a:rPr sz="1600" spc="-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25" dirty="0">
                  <a:solidFill>
                    <a:srgbClr val="006FC0"/>
                  </a:solidFill>
                  <a:latin typeface="Calibri"/>
                  <a:cs typeface="Calibri"/>
                </a:rPr>
                <a:t>s</a:t>
              </a:r>
              <a:r>
                <a:rPr sz="1600" spc="-30" dirty="0">
                  <a:solidFill>
                    <a:srgbClr val="006FC0"/>
                  </a:solidFill>
                  <a:latin typeface="Calibri"/>
                  <a:cs typeface="Calibri"/>
                </a:rPr>
                <a:t>t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an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d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a</a:t>
              </a:r>
              <a:r>
                <a:rPr sz="1600" spc="-40" dirty="0">
                  <a:solidFill>
                    <a:srgbClr val="006FC0"/>
                  </a:solidFill>
                  <a:latin typeface="Calibri"/>
                  <a:cs typeface="Calibri"/>
                </a:rPr>
                <a:t>r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d</a:t>
              </a:r>
              <a:r>
                <a:rPr sz="1600" spc="-5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PL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I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NK</a:t>
              </a:r>
              <a:r>
                <a:rPr sz="1600" spc="-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ana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l</a:t>
              </a:r>
              <a:r>
                <a:rPr sz="1600" spc="-25" dirty="0">
                  <a:solidFill>
                    <a:srgbClr val="006FC0"/>
                  </a:solidFill>
                  <a:latin typeface="Calibri"/>
                  <a:cs typeface="Calibri"/>
                </a:rPr>
                <a:t>y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s</a:t>
              </a:r>
              <a:r>
                <a:rPr sz="1600" spc="-5" dirty="0">
                  <a:solidFill>
                    <a:srgbClr val="006FC0"/>
                  </a:solidFill>
                  <a:latin typeface="Calibri"/>
                  <a:cs typeface="Calibri"/>
                </a:rPr>
                <a:t>is</a:t>
              </a:r>
              <a:r>
                <a:rPr sz="1600" spc="-6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us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i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n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g</a:t>
              </a:r>
              <a:r>
                <a:rPr sz="1600" spc="-6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3-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s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igma</a:t>
              </a:r>
              <a:r>
                <a:rPr sz="1600" spc="-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20" dirty="0">
                  <a:solidFill>
                    <a:srgbClr val="006FC0"/>
                  </a:solidFill>
                  <a:latin typeface="Calibri"/>
                  <a:cs typeface="Calibri"/>
                </a:rPr>
                <a:t>r</a:t>
              </a:r>
              <a:r>
                <a:rPr sz="1600" spc="-5" dirty="0">
                  <a:solidFill>
                    <a:srgbClr val="006FC0"/>
                  </a:solidFill>
                  <a:latin typeface="Calibri"/>
                  <a:cs typeface="Calibri"/>
                </a:rPr>
                <a:t>u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l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e</a:t>
              </a:r>
              <a:r>
                <a:rPr sz="1600" spc="-3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(a</a:t>
              </a:r>
              <a:r>
                <a:rPr sz="1600" spc="-5" dirty="0">
                  <a:solidFill>
                    <a:srgbClr val="006FC0"/>
                  </a:solidFill>
                  <a:latin typeface="Calibri"/>
                  <a:cs typeface="Calibri"/>
                </a:rPr>
                <a:t>l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s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o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n</a:t>
              </a:r>
              <a:r>
                <a:rPr sz="1600" spc="-30" dirty="0">
                  <a:solidFill>
                    <a:srgbClr val="006FC0"/>
                  </a:solidFill>
                  <a:latin typeface="Calibri"/>
                  <a:cs typeface="Calibri"/>
                </a:rPr>
                <a:t>o</a:t>
              </a:r>
              <a:r>
                <a:rPr sz="1600" spc="-25" dirty="0">
                  <a:solidFill>
                    <a:srgbClr val="006FC0"/>
                  </a:solidFill>
                  <a:latin typeface="Calibri"/>
                  <a:cs typeface="Calibri"/>
                </a:rPr>
                <a:t>v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el)</a:t>
              </a:r>
              <a:endParaRPr sz="1600" dirty="0">
                <a:latin typeface="Calibri"/>
                <a:cs typeface="Calibri"/>
              </a:endParaRPr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1051909" y="3805318"/>
              <a:ext cx="1698625" cy="49244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/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C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–</a:t>
              </a:r>
              <a:r>
                <a:rPr sz="1600" spc="10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600" spc="-45" dirty="0">
                  <a:solidFill>
                    <a:srgbClr val="006FC0"/>
                  </a:solidFill>
                  <a:latin typeface="Calibri"/>
                  <a:cs typeface="Calibri"/>
                </a:rPr>
                <a:t>P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os</a:t>
              </a:r>
              <a:r>
                <a:rPr sz="1600" spc="-5" dirty="0">
                  <a:solidFill>
                    <a:srgbClr val="006FC0"/>
                  </a:solidFill>
                  <a:latin typeface="Calibri"/>
                  <a:cs typeface="Calibri"/>
                </a:rPr>
                <a:t>iti</a:t>
              </a:r>
              <a:r>
                <a:rPr sz="1600" spc="-25" dirty="0">
                  <a:solidFill>
                    <a:srgbClr val="006FC0"/>
                  </a:solidFill>
                  <a:latin typeface="Calibri"/>
                  <a:cs typeface="Calibri"/>
                </a:rPr>
                <a:t>v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e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in</a:t>
              </a:r>
              <a:r>
                <a:rPr sz="1600" spc="-5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30" dirty="0">
                  <a:solidFill>
                    <a:srgbClr val="006FC0"/>
                  </a:solidFill>
                  <a:latin typeface="Calibri"/>
                  <a:cs typeface="Calibri"/>
                </a:rPr>
                <a:t>O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ASIS</a:t>
              </a:r>
              <a:r>
                <a:rPr sz="1600" spc="-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on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l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y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20" dirty="0">
                  <a:solidFill>
                    <a:srgbClr val="006FC0"/>
                  </a:solidFill>
                  <a:latin typeface="Calibri"/>
                  <a:cs typeface="Calibri"/>
                </a:rPr>
                <a:t>(t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o</a:t>
              </a:r>
              <a:r>
                <a:rPr sz="1600" spc="-30" dirty="0">
                  <a:solidFill>
                    <a:srgbClr val="006FC0"/>
                  </a:solidFill>
                  <a:latin typeface="Calibri"/>
                  <a:cs typeface="Calibri"/>
                </a:rPr>
                <a:t>t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a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l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ly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n</a:t>
              </a:r>
              <a:r>
                <a:rPr sz="1600" spc="-25" dirty="0">
                  <a:solidFill>
                    <a:srgbClr val="006FC0"/>
                  </a:solidFill>
                  <a:latin typeface="Calibri"/>
                  <a:cs typeface="Calibri"/>
                </a:rPr>
                <a:t>ov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el)</a:t>
              </a:r>
              <a:endParaRPr sz="1600" dirty="0">
                <a:latin typeface="Calibri"/>
                <a:cs typeface="Calibri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1051909" y="1600381"/>
              <a:ext cx="1609725" cy="73866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 algn="just"/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A</a:t>
              </a:r>
              <a:r>
                <a:rPr sz="1600" spc="-4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–</a:t>
              </a:r>
              <a:r>
                <a:rPr sz="1600" spc="5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600" spc="-45" dirty="0">
                  <a:solidFill>
                    <a:srgbClr val="006FC0"/>
                  </a:solidFill>
                  <a:latin typeface="Calibri"/>
                  <a:cs typeface="Calibri"/>
                </a:rPr>
                <a:t>P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os</a:t>
              </a:r>
              <a:r>
                <a:rPr sz="1600" spc="-5" dirty="0">
                  <a:solidFill>
                    <a:srgbClr val="006FC0"/>
                  </a:solidFill>
                  <a:latin typeface="Calibri"/>
                  <a:cs typeface="Calibri"/>
                </a:rPr>
                <a:t>it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i</a:t>
              </a:r>
              <a:r>
                <a:rPr sz="1600" spc="-20" dirty="0">
                  <a:solidFill>
                    <a:srgbClr val="006FC0"/>
                  </a:solidFill>
                  <a:latin typeface="Calibri"/>
                  <a:cs typeface="Calibri"/>
                </a:rPr>
                <a:t>v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e</a:t>
              </a:r>
              <a:r>
                <a:rPr sz="1600" spc="-4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i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n</a:t>
              </a:r>
              <a:r>
                <a:rPr sz="1600" spc="-4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both</a:t>
              </a:r>
              <a:r>
                <a:rPr sz="1600" spc="-1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PL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I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NK</a:t>
              </a:r>
              <a:r>
                <a:rPr sz="1600" spc="-3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3-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s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igma</a:t>
              </a:r>
              <a:r>
                <a:rPr sz="1600" spc="-50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5" dirty="0">
                  <a:solidFill>
                    <a:srgbClr val="006FC0"/>
                  </a:solidFill>
                  <a:latin typeface="Calibri"/>
                  <a:cs typeface="Calibri"/>
                </a:rPr>
                <a:t>ru</a:t>
              </a:r>
              <a:r>
                <a:rPr sz="1600" dirty="0">
                  <a:solidFill>
                    <a:srgbClr val="006FC0"/>
                  </a:solidFill>
                  <a:latin typeface="Calibri"/>
                  <a:cs typeface="Calibri"/>
                </a:rPr>
                <a:t>l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e</a:t>
              </a:r>
              <a:r>
                <a:rPr sz="1600" spc="-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and</a:t>
              </a:r>
              <a:r>
                <a:rPr sz="1600" spc="-55" dirty="0">
                  <a:solidFill>
                    <a:srgbClr val="006FC0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30" dirty="0">
                  <a:solidFill>
                    <a:srgbClr val="006FC0"/>
                  </a:solidFill>
                  <a:latin typeface="Calibri"/>
                  <a:cs typeface="Calibri"/>
                </a:rPr>
                <a:t>O</a:t>
              </a:r>
              <a:r>
                <a:rPr sz="1600" spc="-10" dirty="0">
                  <a:solidFill>
                    <a:srgbClr val="006FC0"/>
                  </a:solidFill>
                  <a:latin typeface="Calibri"/>
                  <a:cs typeface="Calibri"/>
                </a:rPr>
                <a:t>ASIS</a:t>
              </a:r>
              <a:endParaRPr sz="1600" dirty="0">
                <a:latin typeface="Calibri"/>
                <a:cs typeface="Calibri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834891" y="254270"/>
            <a:ext cx="1023619" cy="720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755"/>
            <a:r>
              <a:rPr sz="2800" b="1" spc="-55" dirty="0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ASIS</a:t>
            </a:r>
            <a:endParaRPr sz="2800" dirty="0">
              <a:latin typeface="Calibri"/>
              <a:cs typeface="Calibri"/>
            </a:endParaRPr>
          </a:p>
          <a:p>
            <a:pPr marL="12700">
              <a:spcBef>
                <a:spcPts val="65"/>
              </a:spcBef>
            </a:pPr>
            <a:r>
              <a:rPr b="1" spc="-15" dirty="0">
                <a:solidFill>
                  <a:srgbClr val="006FC0"/>
                </a:solidFill>
                <a:latin typeface="Calibri"/>
                <a:cs typeface="Calibri"/>
              </a:rPr>
              <a:t>Q</a:t>
            </a:r>
            <a:r>
              <a:rPr b="1" spc="-5" dirty="0">
                <a:solidFill>
                  <a:srgbClr val="006FC0"/>
                </a:solidFill>
                <a:latin typeface="Calibri"/>
                <a:cs typeface="Calibri"/>
              </a:rPr>
              <a:t>u</a:t>
            </a:r>
            <a:r>
              <a:rPr b="1" spc="-10" dirty="0">
                <a:solidFill>
                  <a:srgbClr val="006FC0"/>
                </a:solidFill>
                <a:latin typeface="Calibri"/>
                <a:cs typeface="Calibri"/>
              </a:rPr>
              <a:t>ad</a:t>
            </a:r>
            <a:r>
              <a:rPr b="1" spc="-45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b="1" spc="-10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b="1" spc="-20" dirty="0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b="1" spc="-10" dirty="0">
                <a:solidFill>
                  <a:srgbClr val="006FC0"/>
                </a:solidFill>
                <a:latin typeface="Calibri"/>
                <a:cs typeface="Calibri"/>
              </a:rPr>
              <a:t>ts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696" y="974980"/>
            <a:ext cx="6832010" cy="512400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4613720" y="1841914"/>
            <a:ext cx="2979305" cy="3480923"/>
            <a:chOff x="4613720" y="1841914"/>
            <a:chExt cx="2979305" cy="3480923"/>
          </a:xfrm>
        </p:grpSpPr>
        <p:sp>
          <p:nvSpPr>
            <p:cNvPr id="2" name="object 2"/>
            <p:cNvSpPr txBox="1"/>
            <p:nvPr/>
          </p:nvSpPr>
          <p:spPr>
            <a:xfrm>
              <a:off x="7428560" y="1841914"/>
              <a:ext cx="164465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b="1" spc="-15" dirty="0">
                  <a:solidFill>
                    <a:srgbClr val="C00000"/>
                  </a:solidFill>
                  <a:latin typeface="Calibri"/>
                  <a:cs typeface="Calibri"/>
                </a:rPr>
                <a:t>A</a:t>
              </a:r>
              <a:endParaRPr dirty="0">
                <a:latin typeface="Calibri"/>
                <a:cs typeface="Calibri"/>
              </a:endParaRPr>
            </a:p>
          </p:txBody>
        </p:sp>
        <p:sp>
          <p:nvSpPr>
            <p:cNvPr id="3" name="object 3"/>
            <p:cNvSpPr txBox="1"/>
            <p:nvPr/>
          </p:nvSpPr>
          <p:spPr>
            <a:xfrm>
              <a:off x="4613728" y="1842938"/>
              <a:ext cx="15367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b="1" spc="-10" dirty="0">
                  <a:solidFill>
                    <a:srgbClr val="C00000"/>
                  </a:solidFill>
                  <a:latin typeface="Calibri"/>
                  <a:cs typeface="Calibri"/>
                </a:rPr>
                <a:t>B</a:t>
              </a:r>
              <a:endParaRPr dirty="0">
                <a:latin typeface="Calibri"/>
                <a:cs typeface="Calibri"/>
              </a:endParaRPr>
            </a:p>
          </p:txBody>
        </p:sp>
        <p:sp>
          <p:nvSpPr>
            <p:cNvPr id="4" name="object 4"/>
            <p:cNvSpPr txBox="1"/>
            <p:nvPr/>
          </p:nvSpPr>
          <p:spPr>
            <a:xfrm>
              <a:off x="7446200" y="5045838"/>
              <a:ext cx="146685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b="1" dirty="0">
                  <a:solidFill>
                    <a:srgbClr val="C00000"/>
                  </a:solidFill>
                  <a:latin typeface="Calibri"/>
                  <a:cs typeface="Calibri"/>
                </a:rPr>
                <a:t>C</a:t>
              </a:r>
              <a:endParaRPr>
                <a:latin typeface="Calibri"/>
                <a:cs typeface="Calibri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4613720" y="5045838"/>
              <a:ext cx="170180" cy="2769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b="1" dirty="0">
                  <a:solidFill>
                    <a:srgbClr val="C00000"/>
                  </a:solidFill>
                  <a:latin typeface="Calibri"/>
                  <a:cs typeface="Calibri"/>
                </a:rPr>
                <a:t>D</a:t>
              </a:r>
              <a:endParaRPr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5121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Ibrahim</dc:creator>
  <cp:lastModifiedBy>Ibrahim</cp:lastModifiedBy>
  <cp:revision>1</cp:revision>
  <dcterms:created xsi:type="dcterms:W3CDTF">2016-11-04T16:17:46Z</dcterms:created>
  <dcterms:modified xsi:type="dcterms:W3CDTF">2016-11-04T16:18:10Z</dcterms:modified>
</cp:coreProperties>
</file>