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492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8E7D9-3774-4930-8363-BBEDBAD53279}" type="datetimeFigureOut">
              <a:rPr lang="en-US" smtClean="0"/>
              <a:pPr/>
              <a:t>3/15/2012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BB0F2-8516-4E75-8DC6-25D6878D40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8E7D9-3774-4930-8363-BBEDBAD53279}" type="datetimeFigureOut">
              <a:rPr lang="en-US" smtClean="0"/>
              <a:pPr/>
              <a:t>3/15/2012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BB0F2-8516-4E75-8DC6-25D6878D40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8E7D9-3774-4930-8363-BBEDBAD53279}" type="datetimeFigureOut">
              <a:rPr lang="en-US" smtClean="0"/>
              <a:pPr/>
              <a:t>3/15/2012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BB0F2-8516-4E75-8DC6-25D6878D40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8E7D9-3774-4930-8363-BBEDBAD53279}" type="datetimeFigureOut">
              <a:rPr lang="en-US" smtClean="0"/>
              <a:pPr/>
              <a:t>3/15/2012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BB0F2-8516-4E75-8DC6-25D6878D40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8E7D9-3774-4930-8363-BBEDBAD53279}" type="datetimeFigureOut">
              <a:rPr lang="en-US" smtClean="0"/>
              <a:pPr/>
              <a:t>3/15/2012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BB0F2-8516-4E75-8DC6-25D6878D40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8E7D9-3774-4930-8363-BBEDBAD53279}" type="datetimeFigureOut">
              <a:rPr lang="en-US" smtClean="0"/>
              <a:pPr/>
              <a:t>3/15/2012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BB0F2-8516-4E75-8DC6-25D6878D40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8E7D9-3774-4930-8363-BBEDBAD53279}" type="datetimeFigureOut">
              <a:rPr lang="en-US" smtClean="0"/>
              <a:pPr/>
              <a:t>3/15/2012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BB0F2-8516-4E75-8DC6-25D6878D40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8E7D9-3774-4930-8363-BBEDBAD53279}" type="datetimeFigureOut">
              <a:rPr lang="en-US" smtClean="0"/>
              <a:pPr/>
              <a:t>3/15/2012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BB0F2-8516-4E75-8DC6-25D6878D40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8E7D9-3774-4930-8363-BBEDBAD53279}" type="datetimeFigureOut">
              <a:rPr lang="en-US" smtClean="0"/>
              <a:pPr/>
              <a:t>3/15/2012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BB0F2-8516-4E75-8DC6-25D6878D40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8E7D9-3774-4930-8363-BBEDBAD53279}" type="datetimeFigureOut">
              <a:rPr lang="en-US" smtClean="0"/>
              <a:pPr/>
              <a:t>3/15/2012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BB0F2-8516-4E75-8DC6-25D6878D40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8E7D9-3774-4930-8363-BBEDBAD53279}" type="datetimeFigureOut">
              <a:rPr lang="en-US" smtClean="0"/>
              <a:pPr/>
              <a:t>3/15/2012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BB0F2-8516-4E75-8DC6-25D6878D40E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8E7D9-3774-4930-8363-BBEDBAD53279}" type="datetimeFigureOut">
              <a:rPr lang="en-US" smtClean="0"/>
              <a:pPr/>
              <a:t>3/15/2012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BB0F2-8516-4E75-8DC6-25D6878D40E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066800"/>
            <a:ext cx="5943600" cy="7358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33400" y="381000"/>
            <a:ext cx="579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Supplementary Figure 2: </a:t>
            </a:r>
            <a:r>
              <a:rPr lang="en-US" sz="1400" dirty="0" smtClean="0"/>
              <a:t>Sipuleucel-T generates persistent antigen-specific humoral immune responses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11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Dendreon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Brandon Walsh</dc:creator>
  <cp:lastModifiedBy>Brandon Walsh</cp:lastModifiedBy>
  <cp:revision>3</cp:revision>
  <dcterms:created xsi:type="dcterms:W3CDTF">2012-03-15T23:08:47Z</dcterms:created>
  <dcterms:modified xsi:type="dcterms:W3CDTF">2012-03-15T23:56:53Z</dcterms:modified>
</cp:coreProperties>
</file>