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8" r:id="rId2"/>
  </p:sldIdLst>
  <p:sldSz cx="178816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yad I Elkord" initials="EIE" lastIdx="7" clrIdx="0">
    <p:extLst>
      <p:ext uri="{19B8F6BF-5375-455C-9EA6-DF929625EA0E}">
        <p15:presenceInfo xmlns:p15="http://schemas.microsoft.com/office/powerpoint/2012/main" userId="S-1-5-21-3370121202-728987201-2280401963-1114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6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5200" y="1646133"/>
            <a:ext cx="13411200" cy="3501813"/>
          </a:xfrm>
        </p:spPr>
        <p:txBody>
          <a:bodyPr anchor="b"/>
          <a:lstStyle>
            <a:lvl1pPr algn="ctr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5200" y="5282989"/>
            <a:ext cx="13411200" cy="2428451"/>
          </a:xfrm>
        </p:spPr>
        <p:txBody>
          <a:bodyPr/>
          <a:lstStyle>
            <a:lvl1pPr marL="0" indent="0" algn="ctr">
              <a:buNone/>
              <a:defRPr sz="3520"/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3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7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796520" y="535517"/>
            <a:ext cx="3855720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9360" y="535517"/>
            <a:ext cx="11343640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8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496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047" y="2507617"/>
            <a:ext cx="15422880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047" y="6731213"/>
            <a:ext cx="15422880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9360" y="2677584"/>
            <a:ext cx="759968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0" y="2677584"/>
            <a:ext cx="759968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2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689" y="535517"/>
            <a:ext cx="15422880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1690" y="2465706"/>
            <a:ext cx="7564754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1690" y="3674110"/>
            <a:ext cx="7564754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52560" y="2465706"/>
            <a:ext cx="7602009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052560" y="3674110"/>
            <a:ext cx="760200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0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5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2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690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2009" y="1448224"/>
            <a:ext cx="9052560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1690" y="3017520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3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690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02009" y="1448224"/>
            <a:ext cx="9052560" cy="7147983"/>
          </a:xfrm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1690" y="3017520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4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9360" y="535517"/>
            <a:ext cx="1542288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360" y="2677584"/>
            <a:ext cx="1542288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29360" y="9322647"/>
            <a:ext cx="40233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A6FF5-57DE-4F7B-BC1A-AE09228B949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3280" y="9322647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28880" y="9322647"/>
            <a:ext cx="40233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2B788-280A-4AE3-B59F-AF692788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6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5575243" y="9227386"/>
            <a:ext cx="1785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Time (weeks)</a:t>
            </a:r>
          </a:p>
        </p:txBody>
      </p:sp>
      <p:cxnSp>
        <p:nvCxnSpPr>
          <p:cNvPr id="79" name="Straight Arrow Connector 78"/>
          <p:cNvCxnSpPr>
            <a:cxnSpLocks/>
            <a:stCxn id="75" idx="3"/>
          </p:cNvCxnSpPr>
          <p:nvPr/>
        </p:nvCxnSpPr>
        <p:spPr>
          <a:xfrm>
            <a:off x="7360779" y="9396663"/>
            <a:ext cx="554989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 rot="16200000">
            <a:off x="4283779" y="837205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DFS</a:t>
            </a:r>
            <a:endParaRPr lang="en-A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Arrow Connector 80"/>
          <p:cNvCxnSpPr>
            <a:cxnSpLocks/>
          </p:cNvCxnSpPr>
          <p:nvPr/>
        </p:nvCxnSpPr>
        <p:spPr>
          <a:xfrm flipV="1">
            <a:off x="4736001" y="2184322"/>
            <a:ext cx="61467" cy="60197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6621559" y="1148315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TILs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6308118" y="1148315"/>
            <a:ext cx="1218180" cy="369332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150419" y="1148315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NILs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0836979" y="1148315"/>
            <a:ext cx="1218180" cy="369332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905673" y="350801"/>
            <a:ext cx="2736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Gated on CD3</a:t>
            </a:r>
            <a:r>
              <a:rPr lang="en-US" sz="20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CD56</a:t>
            </a:r>
            <a:r>
              <a:rPr lang="en-US" sz="20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7856112" y="276338"/>
            <a:ext cx="2786207" cy="518260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999779" y="177116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946206" y="416871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974363" y="683400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2674435-60CF-5D68-B7CD-A63EFF992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796733"/>
              </p:ext>
            </p:extLst>
          </p:nvPr>
        </p:nvGraphicFramePr>
        <p:xfrm>
          <a:off x="5446713" y="2101850"/>
          <a:ext cx="2689225" cy="201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159992" imgH="2720230" progId="Prism9.Document">
                  <p:embed/>
                </p:oleObj>
              </mc:Choice>
              <mc:Fallback>
                <p:oleObj name="Prism 9" r:id="rId2" imgW="4159992" imgH="2720230" progId="Prism9.Document">
                  <p:embed/>
                  <p:pic>
                    <p:nvPicPr>
                      <p:cNvPr id="43" name="Object 4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46713" y="2101850"/>
                        <a:ext cx="2689225" cy="2017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3E06EA2-7C35-FB7F-5677-28B9F6395E15}"/>
              </a:ext>
            </a:extLst>
          </p:cNvPr>
          <p:cNvSpPr txBox="1"/>
          <p:nvPr/>
        </p:nvSpPr>
        <p:spPr>
          <a:xfrm>
            <a:off x="8444268" y="1820042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TIM-3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E6F71A-90B3-8A88-0063-AF782F25DE5B}"/>
              </a:ext>
            </a:extLst>
          </p:cNvPr>
          <p:cNvSpPr txBox="1"/>
          <p:nvPr/>
        </p:nvSpPr>
        <p:spPr>
          <a:xfrm>
            <a:off x="6545373" y="2184322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0.253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618693B8-0877-970D-169C-6FC3CCF7E5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005075"/>
              </p:ext>
            </p:extLst>
          </p:nvPr>
        </p:nvGraphicFramePr>
        <p:xfrm>
          <a:off x="5446713" y="4451350"/>
          <a:ext cx="2689225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4159992" imgH="2720230" progId="Prism9.Document">
                  <p:embed/>
                </p:oleObj>
              </mc:Choice>
              <mc:Fallback>
                <p:oleObj name="Prism 9" r:id="rId4" imgW="4159992" imgH="2720230" progId="Prism9.Document">
                  <p:embed/>
                  <p:pic>
                    <p:nvPicPr>
                      <p:cNvPr id="51" name="Object 5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46713" y="4451350"/>
                        <a:ext cx="2689225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49EC30A-6089-15AC-ECF5-F21FD3AA2A25}"/>
              </a:ext>
            </a:extLst>
          </p:cNvPr>
          <p:cNvSpPr txBox="1"/>
          <p:nvPr/>
        </p:nvSpPr>
        <p:spPr>
          <a:xfrm>
            <a:off x="8449879" y="384146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TIGIT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340C16-1A9E-A2E1-632A-2707DA056C55}"/>
              </a:ext>
            </a:extLst>
          </p:cNvPr>
          <p:cNvSpPr txBox="1"/>
          <p:nvPr/>
        </p:nvSpPr>
        <p:spPr>
          <a:xfrm>
            <a:off x="6646047" y="4596574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0.241</a:t>
            </a: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EFE44FC-B4C2-02A2-7A2A-083D4FEDEF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053758"/>
              </p:ext>
            </p:extLst>
          </p:nvPr>
        </p:nvGraphicFramePr>
        <p:xfrm>
          <a:off x="10334625" y="4532313"/>
          <a:ext cx="2687638" cy="201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4159992" imgH="2720230" progId="Prism9.Document">
                  <p:embed/>
                </p:oleObj>
              </mc:Choice>
              <mc:Fallback>
                <p:oleObj name="Prism 9" r:id="rId6" imgW="4159992" imgH="2720230" progId="Prism9.Document">
                  <p:embed/>
                  <p:pic>
                    <p:nvPicPr>
                      <p:cNvPr id="57" name="Object 5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334625" y="4532313"/>
                        <a:ext cx="2687638" cy="201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A83AD7DF-096C-3233-6D53-06B380F23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646814"/>
              </p:ext>
            </p:extLst>
          </p:nvPr>
        </p:nvGraphicFramePr>
        <p:xfrm>
          <a:off x="10334625" y="2105025"/>
          <a:ext cx="2687638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4159992" imgH="2720230" progId="Prism9.Document">
                  <p:embed/>
                </p:oleObj>
              </mc:Choice>
              <mc:Fallback>
                <p:oleObj name="Prism 9" r:id="rId8" imgW="4159992" imgH="2720230" progId="Prism9.Document">
                  <p:embed/>
                  <p:pic>
                    <p:nvPicPr>
                      <p:cNvPr id="61" name="Object 60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334625" y="2105025"/>
                        <a:ext cx="2687638" cy="201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5E73B38D-314E-3A8D-4A75-F0758BF9CAAF}"/>
              </a:ext>
            </a:extLst>
          </p:cNvPr>
          <p:cNvSpPr txBox="1"/>
          <p:nvPr/>
        </p:nvSpPr>
        <p:spPr>
          <a:xfrm>
            <a:off x="12004659" y="4463522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0.795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0CBD0E-AA5E-4795-D059-40123B931F31}"/>
              </a:ext>
            </a:extLst>
          </p:cNvPr>
          <p:cNvSpPr txBox="1"/>
          <p:nvPr/>
        </p:nvSpPr>
        <p:spPr>
          <a:xfrm>
            <a:off x="11930025" y="2184322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0.864</a:t>
            </a: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BC0A699E-BBD9-6D0F-E64E-E4CC6F84EB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9036297"/>
              </p:ext>
            </p:extLst>
          </p:nvPr>
        </p:nvGraphicFramePr>
        <p:xfrm>
          <a:off x="5446713" y="7140575"/>
          <a:ext cx="2689225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4159992" imgH="2720230" progId="Prism9.Document">
                  <p:embed/>
                </p:oleObj>
              </mc:Choice>
              <mc:Fallback>
                <p:oleObj name="Prism 9" r:id="rId10" imgW="4159992" imgH="2720230" progId="Prism9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8F4F7A3-4405-E996-F036-83F745739F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46713" y="7140575"/>
                        <a:ext cx="2689225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23CF78FD-9919-CA83-093E-AE9516BF61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903631"/>
              </p:ext>
            </p:extLst>
          </p:nvPr>
        </p:nvGraphicFramePr>
        <p:xfrm>
          <a:off x="10334625" y="7143750"/>
          <a:ext cx="2687638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2" imgW="4159992" imgH="2720230" progId="Prism9.Document">
                  <p:embed/>
                </p:oleObj>
              </mc:Choice>
              <mc:Fallback>
                <p:oleObj name="Prism 9" r:id="rId12" imgW="4159992" imgH="2720230" progId="Prism9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F0BDAFF9-51EA-6B33-BF3E-403F3A7F6D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334625" y="7143750"/>
                        <a:ext cx="2687638" cy="201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44042749-B31F-091F-E9E7-927C0DC2CE6E}"/>
              </a:ext>
            </a:extLst>
          </p:cNvPr>
          <p:cNvSpPr txBox="1"/>
          <p:nvPr/>
        </p:nvSpPr>
        <p:spPr>
          <a:xfrm>
            <a:off x="6694551" y="7275374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0.608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21ABD1-6535-7D27-F609-3DDF0282C6AD}"/>
              </a:ext>
            </a:extLst>
          </p:cNvPr>
          <p:cNvSpPr txBox="1"/>
          <p:nvPr/>
        </p:nvSpPr>
        <p:spPr>
          <a:xfrm>
            <a:off x="8428483" y="6617800"/>
            <a:ext cx="179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LAG-3</a:t>
            </a:r>
            <a:r>
              <a:rPr lang="en-US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7A35D7-CDDE-7841-B08C-3425AFABC081}"/>
              </a:ext>
            </a:extLst>
          </p:cNvPr>
          <p:cNvSpPr txBox="1"/>
          <p:nvPr/>
        </p:nvSpPr>
        <p:spPr>
          <a:xfrm>
            <a:off x="12004659" y="7239854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P= 0.675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FD2C2D-8D13-D9E5-9927-DD5E4F0ABA71}"/>
              </a:ext>
            </a:extLst>
          </p:cNvPr>
          <p:cNvSpPr txBox="1"/>
          <p:nvPr/>
        </p:nvSpPr>
        <p:spPr>
          <a:xfrm>
            <a:off x="6083273" y="3190967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610E14-FA25-5FBC-9B38-FA041C461073}"/>
              </a:ext>
            </a:extLst>
          </p:cNvPr>
          <p:cNvSpPr txBox="1"/>
          <p:nvPr/>
        </p:nvSpPr>
        <p:spPr>
          <a:xfrm>
            <a:off x="6083273" y="5535023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D19600-4528-3BC4-06B7-C78522825AD6}"/>
              </a:ext>
            </a:extLst>
          </p:cNvPr>
          <p:cNvSpPr txBox="1"/>
          <p:nvPr/>
        </p:nvSpPr>
        <p:spPr>
          <a:xfrm>
            <a:off x="6083273" y="8178674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A9C07-A5D4-1161-9328-75C65649097C}"/>
              </a:ext>
            </a:extLst>
          </p:cNvPr>
          <p:cNvSpPr txBox="1"/>
          <p:nvPr/>
        </p:nvSpPr>
        <p:spPr>
          <a:xfrm>
            <a:off x="10892225" y="3190967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9CD529-9516-A263-F3E8-8B3E8E5B85FC}"/>
              </a:ext>
            </a:extLst>
          </p:cNvPr>
          <p:cNvSpPr txBox="1"/>
          <p:nvPr/>
        </p:nvSpPr>
        <p:spPr>
          <a:xfrm>
            <a:off x="10892225" y="5535023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4EE947-8E13-ED43-4DE6-F9F8CC599E71}"/>
              </a:ext>
            </a:extLst>
          </p:cNvPr>
          <p:cNvSpPr txBox="1"/>
          <p:nvPr/>
        </p:nvSpPr>
        <p:spPr>
          <a:xfrm>
            <a:off x="10892225" y="8178674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n= 23</a:t>
            </a:r>
          </a:p>
          <a:p>
            <a:r>
              <a:rPr lang="en-US" sz="1400" dirty="0">
                <a:solidFill>
                  <a:srgbClr val="FF0000"/>
                </a:solidFill>
              </a:rPr>
              <a:t>n= 22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3FDF55-027D-750F-7D76-6A13ED7464DB}"/>
              </a:ext>
            </a:extLst>
          </p:cNvPr>
          <p:cNvSpPr txBox="1"/>
          <p:nvPr/>
        </p:nvSpPr>
        <p:spPr>
          <a:xfrm>
            <a:off x="13235289" y="911883"/>
            <a:ext cx="57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Low</a:t>
            </a:r>
            <a:endParaRPr lang="en-AU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BB321D8-F4BC-5785-D8A5-6A0FFDD67F15}"/>
              </a:ext>
            </a:extLst>
          </p:cNvPr>
          <p:cNvCxnSpPr>
            <a:cxnSpLocks/>
          </p:cNvCxnSpPr>
          <p:nvPr/>
        </p:nvCxnSpPr>
        <p:spPr>
          <a:xfrm>
            <a:off x="13029593" y="1101220"/>
            <a:ext cx="24936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54D54F0-6DE4-8F43-51FC-35235F62AB72}"/>
              </a:ext>
            </a:extLst>
          </p:cNvPr>
          <p:cNvCxnSpPr/>
          <p:nvPr/>
        </p:nvCxnSpPr>
        <p:spPr>
          <a:xfrm>
            <a:off x="13156587" y="1041106"/>
            <a:ext cx="0" cy="4932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E8DDCF3-1674-E8BA-4B7E-31B5E9E23585}"/>
              </a:ext>
            </a:extLst>
          </p:cNvPr>
          <p:cNvSpPr txBox="1"/>
          <p:nvPr/>
        </p:nvSpPr>
        <p:spPr>
          <a:xfrm>
            <a:off x="13264828" y="1129294"/>
            <a:ext cx="576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High</a:t>
            </a:r>
            <a:endParaRPr lang="en-A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43D8F66-8B62-C76C-7A7D-1F61CC4D871C}"/>
              </a:ext>
            </a:extLst>
          </p:cNvPr>
          <p:cNvCxnSpPr/>
          <p:nvPr/>
        </p:nvCxnSpPr>
        <p:spPr>
          <a:xfrm>
            <a:off x="13156758" y="1246667"/>
            <a:ext cx="0" cy="4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BC72FF3-02FC-F7C2-53A6-D5157F3F87BC}"/>
              </a:ext>
            </a:extLst>
          </p:cNvPr>
          <p:cNvCxnSpPr>
            <a:cxnSpLocks/>
          </p:cNvCxnSpPr>
          <p:nvPr/>
        </p:nvCxnSpPr>
        <p:spPr>
          <a:xfrm>
            <a:off x="13021649" y="1300090"/>
            <a:ext cx="2493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732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6215</TotalTime>
  <Words>85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Prism 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MHM8160506</cp:lastModifiedBy>
  <cp:revision>247</cp:revision>
  <dcterms:created xsi:type="dcterms:W3CDTF">2022-07-04T05:42:09Z</dcterms:created>
  <dcterms:modified xsi:type="dcterms:W3CDTF">2022-11-14T11:31:10Z</dcterms:modified>
</cp:coreProperties>
</file>