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16"/>
  </p:notesMasterIdLst>
  <p:sldIdLst>
    <p:sldId id="256" r:id="rId2"/>
    <p:sldId id="266" r:id="rId3"/>
    <p:sldId id="274" r:id="rId4"/>
    <p:sldId id="257" r:id="rId5"/>
    <p:sldId id="258" r:id="rId6"/>
    <p:sldId id="259" r:id="rId7"/>
    <p:sldId id="260" r:id="rId8"/>
    <p:sldId id="261" r:id="rId9"/>
    <p:sldId id="262" r:id="rId10"/>
    <p:sldId id="267" r:id="rId11"/>
    <p:sldId id="263" r:id="rId12"/>
    <p:sldId id="264" r:id="rId13"/>
    <p:sldId id="265" r:id="rId14"/>
    <p:sldId id="273" r:id="rId15"/>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7B371A2-7CB9-A194-F98F-2A5EC45B5D5A}" name="Ammons,Dylan" initials="DA" userId="S::dyammons@colostate.edu::3c55e2f8-c714-44bc-a6fb-182f1578580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p:cViewPr varScale="1">
        <p:scale>
          <a:sx n="70" d="100"/>
          <a:sy n="70" d="100"/>
        </p:scale>
        <p:origin x="30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mons,Dylan" userId="3c55e2f8-c714-44bc-a6fb-182f1578580d" providerId="ADAL" clId="{9720A5EB-41C9-40C7-AFC4-7259C8F91D1D}"/>
    <pc:docChg chg="modSld">
      <pc:chgData name="Ammons,Dylan" userId="3c55e2f8-c714-44bc-a6fb-182f1578580d" providerId="ADAL" clId="{9720A5EB-41C9-40C7-AFC4-7259C8F91D1D}" dt="2025-02-01T16:39:45.221" v="70"/>
      <pc:docMkLst>
        <pc:docMk/>
      </pc:docMkLst>
      <pc:sldChg chg="modSp mod">
        <pc:chgData name="Ammons,Dylan" userId="3c55e2f8-c714-44bc-a6fb-182f1578580d" providerId="ADAL" clId="{9720A5EB-41C9-40C7-AFC4-7259C8F91D1D}" dt="2025-02-01T16:39:45.221" v="70"/>
        <pc:sldMkLst>
          <pc:docMk/>
          <pc:sldMk cId="2449623828" sldId="256"/>
        </pc:sldMkLst>
        <pc:spChg chg="mod">
          <ac:chgData name="Ammons,Dylan" userId="3c55e2f8-c714-44bc-a6fb-182f1578580d" providerId="ADAL" clId="{9720A5EB-41C9-40C7-AFC4-7259C8F91D1D}" dt="2025-02-01T16:39:45.221" v="70"/>
          <ac:spMkLst>
            <pc:docMk/>
            <pc:sldMk cId="2449623828" sldId="256"/>
            <ac:spMk id="2" creationId="{0937AAC8-934D-42CF-24D9-053C6C25BC14}"/>
          </ac:spMkLst>
        </pc:spChg>
      </pc:sldChg>
      <pc:sldChg chg="modSp mod">
        <pc:chgData name="Ammons,Dylan" userId="3c55e2f8-c714-44bc-a6fb-182f1578580d" providerId="ADAL" clId="{9720A5EB-41C9-40C7-AFC4-7259C8F91D1D}" dt="2025-01-29T02:58:34.583" v="69" actId="20577"/>
        <pc:sldMkLst>
          <pc:docMk/>
          <pc:sldMk cId="2288656805" sldId="274"/>
        </pc:sldMkLst>
        <pc:spChg chg="mod">
          <ac:chgData name="Ammons,Dylan" userId="3c55e2f8-c714-44bc-a6fb-182f1578580d" providerId="ADAL" clId="{9720A5EB-41C9-40C7-AFC4-7259C8F91D1D}" dt="2025-01-29T02:58:34.583" v="69" actId="20577"/>
          <ac:spMkLst>
            <pc:docMk/>
            <pc:sldMk cId="2288656805" sldId="274"/>
            <ac:spMk id="4" creationId="{FB5AF677-F6B3-1C1F-15A2-27856BE13FD7}"/>
          </ac:spMkLst>
        </pc:spChg>
      </pc:sldChg>
    </pc:docChg>
  </pc:docChgLst>
  <pc:docChgLst>
    <pc:chgData name="Ammons,Dylan" userId="3c55e2f8-c714-44bc-a6fb-182f1578580d" providerId="ADAL" clId="{E15BAEBA-2983-470F-BA7C-E69A99A49BE2}"/>
    <pc:docChg chg="undo redo custSel addSld modSld">
      <pc:chgData name="Ammons,Dylan" userId="3c55e2f8-c714-44bc-a6fb-182f1578580d" providerId="ADAL" clId="{E15BAEBA-2983-470F-BA7C-E69A99A49BE2}" dt="2024-09-09T13:16:08.655" v="2684"/>
      <pc:docMkLst>
        <pc:docMk/>
      </pc:docMkLst>
      <pc:sldChg chg="addSp delSp modSp mod">
        <pc:chgData name="Ammons,Dylan" userId="3c55e2f8-c714-44bc-a6fb-182f1578580d" providerId="ADAL" clId="{E15BAEBA-2983-470F-BA7C-E69A99A49BE2}" dt="2024-09-09T13:16:08.655" v="2684"/>
        <pc:sldMkLst>
          <pc:docMk/>
          <pc:sldMk cId="2449623828" sldId="256"/>
        </pc:sldMkLst>
      </pc:sldChg>
      <pc:sldChg chg="modSp mod">
        <pc:chgData name="Ammons,Dylan" userId="3c55e2f8-c714-44bc-a6fb-182f1578580d" providerId="ADAL" clId="{E15BAEBA-2983-470F-BA7C-E69A99A49BE2}" dt="2024-09-08T21:46:32.766" v="1" actId="1076"/>
        <pc:sldMkLst>
          <pc:docMk/>
          <pc:sldMk cId="2818092298" sldId="258"/>
        </pc:sldMkLst>
      </pc:sldChg>
      <pc:sldChg chg="addSp delSp modSp mod">
        <pc:chgData name="Ammons,Dylan" userId="3c55e2f8-c714-44bc-a6fb-182f1578580d" providerId="ADAL" clId="{E15BAEBA-2983-470F-BA7C-E69A99A49BE2}" dt="2024-09-09T12:19:49.740" v="320" actId="1038"/>
        <pc:sldMkLst>
          <pc:docMk/>
          <pc:sldMk cId="1485117436" sldId="259"/>
        </pc:sldMkLst>
      </pc:sldChg>
      <pc:sldChg chg="modSp mod">
        <pc:chgData name="Ammons,Dylan" userId="3c55e2f8-c714-44bc-a6fb-182f1578580d" providerId="ADAL" clId="{E15BAEBA-2983-470F-BA7C-E69A99A49BE2}" dt="2024-09-08T22:52:39.119" v="138" actId="1076"/>
        <pc:sldMkLst>
          <pc:docMk/>
          <pc:sldMk cId="3377184551" sldId="260"/>
        </pc:sldMkLst>
      </pc:sldChg>
      <pc:sldChg chg="addSp delSp modSp mod">
        <pc:chgData name="Ammons,Dylan" userId="3c55e2f8-c714-44bc-a6fb-182f1578580d" providerId="ADAL" clId="{E15BAEBA-2983-470F-BA7C-E69A99A49BE2}" dt="2024-09-09T12:20:25.867" v="336" actId="123"/>
        <pc:sldMkLst>
          <pc:docMk/>
          <pc:sldMk cId="2969793510" sldId="261"/>
        </pc:sldMkLst>
      </pc:sldChg>
      <pc:sldChg chg="addSp delSp modSp mod">
        <pc:chgData name="Ammons,Dylan" userId="3c55e2f8-c714-44bc-a6fb-182f1578580d" providerId="ADAL" clId="{E15BAEBA-2983-470F-BA7C-E69A99A49BE2}" dt="2024-09-09T12:28:45.152" v="607" actId="12788"/>
        <pc:sldMkLst>
          <pc:docMk/>
          <pc:sldMk cId="906507330" sldId="262"/>
        </pc:sldMkLst>
      </pc:sldChg>
      <pc:sldChg chg="modSp mod">
        <pc:chgData name="Ammons,Dylan" userId="3c55e2f8-c714-44bc-a6fb-182f1578580d" providerId="ADAL" clId="{E15BAEBA-2983-470F-BA7C-E69A99A49BE2}" dt="2024-09-08T21:54:47.105" v="26" actId="20577"/>
        <pc:sldMkLst>
          <pc:docMk/>
          <pc:sldMk cId="3213392355" sldId="263"/>
        </pc:sldMkLst>
      </pc:sldChg>
      <pc:sldChg chg="addSp delSp modSp mod">
        <pc:chgData name="Ammons,Dylan" userId="3c55e2f8-c714-44bc-a6fb-182f1578580d" providerId="ADAL" clId="{E15BAEBA-2983-470F-BA7C-E69A99A49BE2}" dt="2024-09-09T12:28:19.123" v="601" actId="12788"/>
        <pc:sldMkLst>
          <pc:docMk/>
          <pc:sldMk cId="2170558405" sldId="264"/>
        </pc:sldMkLst>
      </pc:sldChg>
      <pc:sldChg chg="addSp delSp modSp mod">
        <pc:chgData name="Ammons,Dylan" userId="3c55e2f8-c714-44bc-a6fb-182f1578580d" providerId="ADAL" clId="{E15BAEBA-2983-470F-BA7C-E69A99A49BE2}" dt="2024-09-09T12:28:32.128" v="606" actId="12788"/>
        <pc:sldMkLst>
          <pc:docMk/>
          <pc:sldMk cId="4197747066" sldId="265"/>
        </pc:sldMkLst>
      </pc:sldChg>
      <pc:sldChg chg="addSp delSp modSp new mod">
        <pc:chgData name="Ammons,Dylan" userId="3c55e2f8-c714-44bc-a6fb-182f1578580d" providerId="ADAL" clId="{E15BAEBA-2983-470F-BA7C-E69A99A49BE2}" dt="2024-09-09T13:14:28.410" v="2659" actId="20577"/>
        <pc:sldMkLst>
          <pc:docMk/>
          <pc:sldMk cId="2871495738" sldId="266"/>
        </pc:sldMkLst>
      </pc:sldChg>
    </pc:docChg>
  </pc:docChgLst>
  <pc:docChgLst>
    <pc:chgData name="Ammons,Dylan" userId="3c55e2f8-c714-44bc-a6fb-182f1578580d" providerId="ADAL" clId="{48033C7B-FDCA-42A1-BED9-86B485A29795}"/>
    <pc:docChg chg="undo custSel modSld">
      <pc:chgData name="Ammons,Dylan" userId="3c55e2f8-c714-44bc-a6fb-182f1578580d" providerId="ADAL" clId="{48033C7B-FDCA-42A1-BED9-86B485A29795}" dt="2024-10-01T00:24:46.424" v="231" actId="1076"/>
      <pc:docMkLst>
        <pc:docMk/>
      </pc:docMkLst>
      <pc:sldChg chg="addSp delSp modSp mod">
        <pc:chgData name="Ammons,Dylan" userId="3c55e2f8-c714-44bc-a6fb-182f1578580d" providerId="ADAL" clId="{48033C7B-FDCA-42A1-BED9-86B485A29795}" dt="2024-10-01T00:24:46.424" v="231" actId="1076"/>
        <pc:sldMkLst>
          <pc:docMk/>
          <pc:sldMk cId="906507330" sldId="262"/>
        </pc:sldMkLst>
      </pc:sldChg>
    </pc:docChg>
  </pc:docChgLst>
  <pc:docChgLst>
    <pc:chgData name="Harris,Adam" userId="S::adh91@colostate.edu::a54d9e2f-d6fc-4c71-9aca-c1fd9972ce41" providerId="AD" clId="Web-{BCB2B9D4-692D-DA12-B7FE-8D371488A553}"/>
    <pc:docChg chg="modSld">
      <pc:chgData name="Harris,Adam" userId="S::adh91@colostate.edu::a54d9e2f-d6fc-4c71-9aca-c1fd9972ce41" providerId="AD" clId="Web-{BCB2B9D4-692D-DA12-B7FE-8D371488A553}" dt="2024-12-23T17:13:58.229" v="1" actId="1076"/>
      <pc:docMkLst>
        <pc:docMk/>
      </pc:docMkLst>
      <pc:sldChg chg="modSp">
        <pc:chgData name="Harris,Adam" userId="S::adh91@colostate.edu::a54d9e2f-d6fc-4c71-9aca-c1fd9972ce41" providerId="AD" clId="Web-{BCB2B9D4-692D-DA12-B7FE-8D371488A553}" dt="2024-12-23T17:13:58.229" v="1" actId="1076"/>
        <pc:sldMkLst>
          <pc:docMk/>
          <pc:sldMk cId="1485117436" sldId="259"/>
        </pc:sldMkLst>
        <pc:picChg chg="mod">
          <ac:chgData name="Harris,Adam" userId="S::adh91@colostate.edu::a54d9e2f-d6fc-4c71-9aca-c1fd9972ce41" providerId="AD" clId="Web-{BCB2B9D4-692D-DA12-B7FE-8D371488A553}" dt="2024-12-23T17:13:58.229" v="1" actId="1076"/>
          <ac:picMkLst>
            <pc:docMk/>
            <pc:sldMk cId="1485117436" sldId="259"/>
            <ac:picMk id="11" creationId="{19965437-901F-2344-8911-567D08D14502}"/>
          </ac:picMkLst>
        </pc:picChg>
      </pc:sldChg>
    </pc:docChg>
  </pc:docChgLst>
  <pc:docChgLst>
    <pc:chgData name="Ammons,Dylan" userId="3c55e2f8-c714-44bc-a6fb-182f1578580d" providerId="ADAL" clId="{7F529C6A-F134-4CEC-95DC-70C4A22A03DC}"/>
    <pc:docChg chg="undo custSel addSld delSld modSld sldOrd">
      <pc:chgData name="Ammons,Dylan" userId="3c55e2f8-c714-44bc-a6fb-182f1578580d" providerId="ADAL" clId="{7F529C6A-F134-4CEC-95DC-70C4A22A03DC}" dt="2025-01-02T03:24:51.583" v="697" actId="20577"/>
      <pc:docMkLst>
        <pc:docMk/>
      </pc:docMkLst>
      <pc:sldChg chg="modSp mod">
        <pc:chgData name="Ammons,Dylan" userId="3c55e2f8-c714-44bc-a6fb-182f1578580d" providerId="ADAL" clId="{7F529C6A-F134-4CEC-95DC-70C4A22A03DC}" dt="2024-10-25T12:16:33.080" v="9" actId="20577"/>
        <pc:sldMkLst>
          <pc:docMk/>
          <pc:sldMk cId="2449623828" sldId="256"/>
        </pc:sldMkLst>
      </pc:sldChg>
      <pc:sldChg chg="addSp modSp">
        <pc:chgData name="Ammons,Dylan" userId="3c55e2f8-c714-44bc-a6fb-182f1578580d" providerId="ADAL" clId="{7F529C6A-F134-4CEC-95DC-70C4A22A03DC}" dt="2024-12-27T18:24:43.969" v="96" actId="571"/>
        <pc:sldMkLst>
          <pc:docMk/>
          <pc:sldMk cId="3213392355" sldId="263"/>
        </pc:sldMkLst>
      </pc:sldChg>
      <pc:sldChg chg="ord">
        <pc:chgData name="Ammons,Dylan" userId="3c55e2f8-c714-44bc-a6fb-182f1578580d" providerId="ADAL" clId="{7F529C6A-F134-4CEC-95DC-70C4A22A03DC}" dt="2024-12-29T23:48:40.549" v="217"/>
        <pc:sldMkLst>
          <pc:docMk/>
          <pc:sldMk cId="2170558405" sldId="264"/>
        </pc:sldMkLst>
      </pc:sldChg>
      <pc:sldChg chg="addSp modSp mod">
        <pc:chgData name="Ammons,Dylan" userId="3c55e2f8-c714-44bc-a6fb-182f1578580d" providerId="ADAL" clId="{7F529C6A-F134-4CEC-95DC-70C4A22A03DC}" dt="2024-12-18T12:06:35.246" v="17" actId="14100"/>
        <pc:sldMkLst>
          <pc:docMk/>
          <pc:sldMk cId="4197747066" sldId="265"/>
        </pc:sldMkLst>
        <pc:picChg chg="add mod modCrop">
          <ac:chgData name="Ammons,Dylan" userId="3c55e2f8-c714-44bc-a6fb-182f1578580d" providerId="ADAL" clId="{7F529C6A-F134-4CEC-95DC-70C4A22A03DC}" dt="2024-12-18T12:06:35.246" v="17" actId="14100"/>
          <ac:picMkLst>
            <pc:docMk/>
            <pc:sldMk cId="4197747066" sldId="265"/>
            <ac:picMk id="6" creationId="{A11AB9AB-1358-585C-8823-28E9592DF8D3}"/>
          </ac:picMkLst>
        </pc:picChg>
      </pc:sldChg>
      <pc:sldChg chg="addSp delSp modSp mod">
        <pc:chgData name="Ammons,Dylan" userId="3c55e2f8-c714-44bc-a6fb-182f1578580d" providerId="ADAL" clId="{7F529C6A-F134-4CEC-95DC-70C4A22A03DC}" dt="2025-01-02T03:24:51.583" v="697" actId="20577"/>
        <pc:sldMkLst>
          <pc:docMk/>
          <pc:sldMk cId="2871495738" sldId="266"/>
        </pc:sldMkLst>
        <pc:spChg chg="mod">
          <ac:chgData name="Ammons,Dylan" userId="3c55e2f8-c714-44bc-a6fb-182f1578580d" providerId="ADAL" clId="{7F529C6A-F134-4CEC-95DC-70C4A22A03DC}" dt="2025-01-02T03:24:51.583" v="697" actId="20577"/>
          <ac:spMkLst>
            <pc:docMk/>
            <pc:sldMk cId="2871495738" sldId="266"/>
            <ac:spMk id="6" creationId="{598E43BE-BF3D-1726-4B45-DEFC082258F0}"/>
          </ac:spMkLst>
        </pc:spChg>
      </pc:sldChg>
      <pc:sldChg chg="addSp delSp modSp mod">
        <pc:chgData name="Ammons,Dylan" userId="3c55e2f8-c714-44bc-a6fb-182f1578580d" providerId="ADAL" clId="{7F529C6A-F134-4CEC-95DC-70C4A22A03DC}" dt="2024-12-30T00:09:41.696" v="306" actId="1076"/>
        <pc:sldMkLst>
          <pc:docMk/>
          <pc:sldMk cId="1285955494" sldId="268"/>
        </pc:sldMkLst>
      </pc:sldChg>
      <pc:sldChg chg="addSp delSp modSp new del mod">
        <pc:chgData name="Ammons,Dylan" userId="3c55e2f8-c714-44bc-a6fb-182f1578580d" providerId="ADAL" clId="{7F529C6A-F134-4CEC-95DC-70C4A22A03DC}" dt="2024-12-29T23:48:29.125" v="215" actId="47"/>
        <pc:sldMkLst>
          <pc:docMk/>
          <pc:sldMk cId="3752165058" sldId="269"/>
        </pc:sldMkLst>
      </pc:sldChg>
      <pc:sldChg chg="addSp delSp modSp new mod">
        <pc:chgData name="Ammons,Dylan" userId="3c55e2f8-c714-44bc-a6fb-182f1578580d" providerId="ADAL" clId="{7F529C6A-F134-4CEC-95DC-70C4A22A03DC}" dt="2024-12-29T23:40:37.963" v="213" actId="20577"/>
        <pc:sldMkLst>
          <pc:docMk/>
          <pc:sldMk cId="1084829142" sldId="270"/>
        </pc:sldMkLst>
      </pc:sldChg>
      <pc:sldChg chg="addSp modSp new mod">
        <pc:chgData name="Ammons,Dylan" userId="3c55e2f8-c714-44bc-a6fb-182f1578580d" providerId="ADAL" clId="{7F529C6A-F134-4CEC-95DC-70C4A22A03DC}" dt="2024-12-30T00:03:54.685" v="242" actId="1076"/>
        <pc:sldMkLst>
          <pc:docMk/>
          <pc:sldMk cId="1819016163" sldId="271"/>
        </pc:sldMkLst>
      </pc:sldChg>
      <pc:sldChg chg="new del">
        <pc:chgData name="Ammons,Dylan" userId="3c55e2f8-c714-44bc-a6fb-182f1578580d" providerId="ADAL" clId="{7F529C6A-F134-4CEC-95DC-70C4A22A03DC}" dt="2024-12-30T00:04:08.876" v="243" actId="47"/>
        <pc:sldMkLst>
          <pc:docMk/>
          <pc:sldMk cId="597829773" sldId="272"/>
        </pc:sldMkLst>
      </pc:sldChg>
      <pc:sldChg chg="addSp delSp modSp new mod">
        <pc:chgData name="Ammons,Dylan" userId="3c55e2f8-c714-44bc-a6fb-182f1578580d" providerId="ADAL" clId="{7F529C6A-F134-4CEC-95DC-70C4A22A03DC}" dt="2024-12-30T00:08:22.601" v="282" actId="1076"/>
        <pc:sldMkLst>
          <pc:docMk/>
          <pc:sldMk cId="1605200691" sldId="272"/>
        </pc:sldMkLst>
      </pc:sldChg>
      <pc:sldChg chg="modSp mod">
        <pc:chgData name="Ammons,Dylan" userId="3c55e2f8-c714-44bc-a6fb-182f1578580d" providerId="ADAL" clId="{7F529C6A-F134-4CEC-95DC-70C4A22A03DC}" dt="2025-01-02T03:08:16.842" v="598" actId="20577"/>
        <pc:sldMkLst>
          <pc:docMk/>
          <pc:sldMk cId="2288656805" sldId="274"/>
        </pc:sldMkLst>
        <pc:spChg chg="mod">
          <ac:chgData name="Ammons,Dylan" userId="3c55e2f8-c714-44bc-a6fb-182f1578580d" providerId="ADAL" clId="{7F529C6A-F134-4CEC-95DC-70C4A22A03DC}" dt="2025-01-02T03:08:16.842" v="598" actId="20577"/>
          <ac:spMkLst>
            <pc:docMk/>
            <pc:sldMk cId="2288656805" sldId="274"/>
            <ac:spMk id="4" creationId="{FB5AF677-F6B3-1C1F-15A2-27856BE13FD7}"/>
          </ac:spMkLst>
        </pc:spChg>
      </pc:sldChg>
    </pc:docChg>
  </pc:docChgLst>
  <pc:docChgLst>
    <pc:chgData name="Ammons,Dylan" userId="3c55e2f8-c714-44bc-a6fb-182f1578580d" providerId="ADAL" clId="{9BDBFBAB-591C-42B9-9269-3464AFB2B022}"/>
    <pc:docChg chg="undo redo custSel addSld delSld modSld sldOrd">
      <pc:chgData name="Ammons,Dylan" userId="3c55e2f8-c714-44bc-a6fb-182f1578580d" providerId="ADAL" clId="{9BDBFBAB-591C-42B9-9269-3464AFB2B022}" dt="2025-01-11T15:38:44.779" v="3844" actId="2696"/>
      <pc:docMkLst>
        <pc:docMk/>
      </pc:docMkLst>
      <pc:sldChg chg="addSp delSp modSp mod">
        <pc:chgData name="Ammons,Dylan" userId="3c55e2f8-c714-44bc-a6fb-182f1578580d" providerId="ADAL" clId="{9BDBFBAB-591C-42B9-9269-3464AFB2B022}" dt="2024-12-17T13:30:20.947" v="1179" actId="20577"/>
        <pc:sldMkLst>
          <pc:docMk/>
          <pc:sldMk cId="2818092298" sldId="258"/>
        </pc:sldMkLst>
        <pc:spChg chg="mod ord">
          <ac:chgData name="Ammons,Dylan" userId="3c55e2f8-c714-44bc-a6fb-182f1578580d" providerId="ADAL" clId="{9BDBFBAB-591C-42B9-9269-3464AFB2B022}" dt="2024-12-17T13:30:20.947" v="1179" actId="20577"/>
          <ac:spMkLst>
            <pc:docMk/>
            <pc:sldMk cId="2818092298" sldId="258"/>
            <ac:spMk id="2" creationId="{6382DF01-DF9F-BFED-A446-3EE0BD0DA964}"/>
          </ac:spMkLst>
        </pc:spChg>
        <pc:spChg chg="mod ord">
          <ac:chgData name="Ammons,Dylan" userId="3c55e2f8-c714-44bc-a6fb-182f1578580d" providerId="ADAL" clId="{9BDBFBAB-591C-42B9-9269-3464AFB2B022}" dt="2024-12-17T13:27:15.625" v="974" actId="1076"/>
          <ac:spMkLst>
            <pc:docMk/>
            <pc:sldMk cId="2818092298" sldId="258"/>
            <ac:spMk id="5" creationId="{0A97A1F6-B021-DEE8-20EE-8AD5984745E1}"/>
          </ac:spMkLst>
        </pc:spChg>
        <pc:spChg chg="mod">
          <ac:chgData name="Ammons,Dylan" userId="3c55e2f8-c714-44bc-a6fb-182f1578580d" providerId="ADAL" clId="{9BDBFBAB-591C-42B9-9269-3464AFB2B022}" dt="2024-12-17T13:15:19.083" v="611" actId="1076"/>
          <ac:spMkLst>
            <pc:docMk/>
            <pc:sldMk cId="2818092298" sldId="258"/>
            <ac:spMk id="6" creationId="{DFC08F76-84AF-8D10-AB42-26E93769D602}"/>
          </ac:spMkLst>
        </pc:spChg>
        <pc:spChg chg="add mod">
          <ac:chgData name="Ammons,Dylan" userId="3c55e2f8-c714-44bc-a6fb-182f1578580d" providerId="ADAL" clId="{9BDBFBAB-591C-42B9-9269-3464AFB2B022}" dt="2024-12-17T13:27:44.096" v="985" actId="20577"/>
          <ac:spMkLst>
            <pc:docMk/>
            <pc:sldMk cId="2818092298" sldId="258"/>
            <ac:spMk id="8" creationId="{F1AE39A6-4166-0005-6781-B6B24DEB6D24}"/>
          </ac:spMkLst>
        </pc:spChg>
        <pc:spChg chg="add mod ord">
          <ac:chgData name="Ammons,Dylan" userId="3c55e2f8-c714-44bc-a6fb-182f1578580d" providerId="ADAL" clId="{9BDBFBAB-591C-42B9-9269-3464AFB2B022}" dt="2024-12-17T13:27:27.345" v="977" actId="1076"/>
          <ac:spMkLst>
            <pc:docMk/>
            <pc:sldMk cId="2818092298" sldId="258"/>
            <ac:spMk id="10" creationId="{2F39C4E3-324A-0AC3-FF11-CAC3D5F9E73F}"/>
          </ac:spMkLst>
        </pc:spChg>
        <pc:picChg chg="mod ord">
          <ac:chgData name="Ammons,Dylan" userId="3c55e2f8-c714-44bc-a6fb-182f1578580d" providerId="ADAL" clId="{9BDBFBAB-591C-42B9-9269-3464AFB2B022}" dt="2024-12-17T13:27:18.979" v="976" actId="1076"/>
          <ac:picMkLst>
            <pc:docMk/>
            <pc:sldMk cId="2818092298" sldId="258"/>
            <ac:picMk id="3" creationId="{89E2DBD8-5908-38DC-B0CC-09DC3323A350}"/>
          </ac:picMkLst>
        </pc:picChg>
        <pc:picChg chg="mod ord">
          <ac:chgData name="Ammons,Dylan" userId="3c55e2f8-c714-44bc-a6fb-182f1578580d" providerId="ADAL" clId="{9BDBFBAB-591C-42B9-9269-3464AFB2B022}" dt="2024-12-17T13:27:27.345" v="977" actId="1076"/>
          <ac:picMkLst>
            <pc:docMk/>
            <pc:sldMk cId="2818092298" sldId="258"/>
            <ac:picMk id="4" creationId="{994FD06A-75B8-2925-BC95-712D27F771C6}"/>
          </ac:picMkLst>
        </pc:picChg>
        <pc:picChg chg="add mod">
          <ac:chgData name="Ammons,Dylan" userId="3c55e2f8-c714-44bc-a6fb-182f1578580d" providerId="ADAL" clId="{9BDBFBAB-591C-42B9-9269-3464AFB2B022}" dt="2024-12-17T13:27:35.984" v="981" actId="1076"/>
          <ac:picMkLst>
            <pc:docMk/>
            <pc:sldMk cId="2818092298" sldId="258"/>
            <ac:picMk id="7" creationId="{1BAB2271-76DA-5536-16FF-ED4A2E2E064C}"/>
          </ac:picMkLst>
        </pc:picChg>
        <pc:picChg chg="add mod ord">
          <ac:chgData name="Ammons,Dylan" userId="3c55e2f8-c714-44bc-a6fb-182f1578580d" providerId="ADAL" clId="{9BDBFBAB-591C-42B9-9269-3464AFB2B022}" dt="2024-12-17T13:15:19.083" v="611" actId="1076"/>
          <ac:picMkLst>
            <pc:docMk/>
            <pc:sldMk cId="2818092298" sldId="258"/>
            <ac:picMk id="11" creationId="{F224D7A4-CD64-7BEC-0626-687BABFC18CB}"/>
          </ac:picMkLst>
        </pc:picChg>
      </pc:sldChg>
      <pc:sldChg chg="addSp delSp modSp mod">
        <pc:chgData name="Ammons,Dylan" userId="3c55e2f8-c714-44bc-a6fb-182f1578580d" providerId="ADAL" clId="{9BDBFBAB-591C-42B9-9269-3464AFB2B022}" dt="2024-12-17T13:44:40.347" v="1625"/>
        <pc:sldMkLst>
          <pc:docMk/>
          <pc:sldMk cId="1485117436" sldId="259"/>
        </pc:sldMkLst>
        <pc:spChg chg="add mod">
          <ac:chgData name="Ammons,Dylan" userId="3c55e2f8-c714-44bc-a6fb-182f1578580d" providerId="ADAL" clId="{9BDBFBAB-591C-42B9-9269-3464AFB2B022}" dt="2024-12-17T13:20:17.244" v="961" actId="1076"/>
          <ac:spMkLst>
            <pc:docMk/>
            <pc:sldMk cId="1485117436" sldId="259"/>
            <ac:spMk id="4" creationId="{180BA0D1-732F-756F-C724-B5AAEF4F0EF1}"/>
          </ac:spMkLst>
        </pc:spChg>
        <pc:spChg chg="mod">
          <ac:chgData name="Ammons,Dylan" userId="3c55e2f8-c714-44bc-a6fb-182f1578580d" providerId="ADAL" clId="{9BDBFBAB-591C-42B9-9269-3464AFB2B022}" dt="2024-12-17T13:44:40.347" v="1625"/>
          <ac:spMkLst>
            <pc:docMk/>
            <pc:sldMk cId="1485117436" sldId="259"/>
            <ac:spMk id="5" creationId="{20EA298C-FF68-BD88-66F8-1A259C56E4A1}"/>
          </ac:spMkLst>
        </pc:spChg>
        <pc:spChg chg="mod">
          <ac:chgData name="Ammons,Dylan" userId="3c55e2f8-c714-44bc-a6fb-182f1578580d" providerId="ADAL" clId="{9BDBFBAB-591C-42B9-9269-3464AFB2B022}" dt="2024-12-17T13:20:17.244" v="961" actId="1076"/>
          <ac:spMkLst>
            <pc:docMk/>
            <pc:sldMk cId="1485117436" sldId="259"/>
            <ac:spMk id="7" creationId="{744BA49B-9552-E3C0-0574-52520CDC885A}"/>
          </ac:spMkLst>
        </pc:spChg>
        <pc:spChg chg="mod">
          <ac:chgData name="Ammons,Dylan" userId="3c55e2f8-c714-44bc-a6fb-182f1578580d" providerId="ADAL" clId="{9BDBFBAB-591C-42B9-9269-3464AFB2B022}" dt="2024-12-17T13:20:17.244" v="961" actId="1076"/>
          <ac:spMkLst>
            <pc:docMk/>
            <pc:sldMk cId="1485117436" sldId="259"/>
            <ac:spMk id="8" creationId="{D8B1D439-01A4-3B49-28F0-85C30F9C4433}"/>
          </ac:spMkLst>
        </pc:spChg>
        <pc:picChg chg="add mod">
          <ac:chgData name="Ammons,Dylan" userId="3c55e2f8-c714-44bc-a6fb-182f1578580d" providerId="ADAL" clId="{9BDBFBAB-591C-42B9-9269-3464AFB2B022}" dt="2024-12-17T13:20:17.244" v="961" actId="1076"/>
          <ac:picMkLst>
            <pc:docMk/>
            <pc:sldMk cId="1485117436" sldId="259"/>
            <ac:picMk id="6" creationId="{49B832DC-3AD3-7412-EFA9-BB3D6DCEF151}"/>
          </ac:picMkLst>
        </pc:picChg>
        <pc:picChg chg="add mod ord modCrop">
          <ac:chgData name="Ammons,Dylan" userId="3c55e2f8-c714-44bc-a6fb-182f1578580d" providerId="ADAL" clId="{9BDBFBAB-591C-42B9-9269-3464AFB2B022}" dt="2024-12-17T13:20:17.244" v="961" actId="1076"/>
          <ac:picMkLst>
            <pc:docMk/>
            <pc:sldMk cId="1485117436" sldId="259"/>
            <ac:picMk id="9" creationId="{21F4DE5C-B564-B3DF-B697-EA7CA07B2EE7}"/>
          </ac:picMkLst>
        </pc:picChg>
        <pc:picChg chg="add mod">
          <ac:chgData name="Ammons,Dylan" userId="3c55e2f8-c714-44bc-a6fb-182f1578580d" providerId="ADAL" clId="{9BDBFBAB-591C-42B9-9269-3464AFB2B022}" dt="2024-12-17T13:20:17.244" v="961" actId="1076"/>
          <ac:picMkLst>
            <pc:docMk/>
            <pc:sldMk cId="1485117436" sldId="259"/>
            <ac:picMk id="10" creationId="{8EE77A9C-0EA7-C478-B120-B01B2CFBBCDD}"/>
          </ac:picMkLst>
        </pc:picChg>
        <pc:picChg chg="add mod">
          <ac:chgData name="Ammons,Dylan" userId="3c55e2f8-c714-44bc-a6fb-182f1578580d" providerId="ADAL" clId="{9BDBFBAB-591C-42B9-9269-3464AFB2B022}" dt="2024-12-17T13:20:17.244" v="961" actId="1076"/>
          <ac:picMkLst>
            <pc:docMk/>
            <pc:sldMk cId="1485117436" sldId="259"/>
            <ac:picMk id="11" creationId="{19965437-901F-2344-8911-567D08D14502}"/>
          </ac:picMkLst>
        </pc:picChg>
      </pc:sldChg>
      <pc:sldChg chg="addSp modSp mod">
        <pc:chgData name="Ammons,Dylan" userId="3c55e2f8-c714-44bc-a6fb-182f1578580d" providerId="ADAL" clId="{9BDBFBAB-591C-42B9-9269-3464AFB2B022}" dt="2024-12-17T13:35:15.630" v="1381" actId="1076"/>
        <pc:sldMkLst>
          <pc:docMk/>
          <pc:sldMk cId="3377184551" sldId="260"/>
        </pc:sldMkLst>
        <pc:spChg chg="mod">
          <ac:chgData name="Ammons,Dylan" userId="3c55e2f8-c714-44bc-a6fb-182f1578580d" providerId="ADAL" clId="{9BDBFBAB-591C-42B9-9269-3464AFB2B022}" dt="2024-12-17T13:32:49.361" v="1375" actId="20577"/>
          <ac:spMkLst>
            <pc:docMk/>
            <pc:sldMk cId="3377184551" sldId="260"/>
            <ac:spMk id="2" creationId="{DAAA2829-E76C-1F78-B6F2-0C177699E3D3}"/>
          </ac:spMkLst>
        </pc:spChg>
        <pc:spChg chg="add mod">
          <ac:chgData name="Ammons,Dylan" userId="3c55e2f8-c714-44bc-a6fb-182f1578580d" providerId="ADAL" clId="{9BDBFBAB-591C-42B9-9269-3464AFB2B022}" dt="2024-12-16T14:20:53.474" v="395"/>
          <ac:spMkLst>
            <pc:docMk/>
            <pc:sldMk cId="3377184551" sldId="260"/>
            <ac:spMk id="5" creationId="{152205E7-F140-43A0-310A-1A12241EB954}"/>
          </ac:spMkLst>
        </pc:spChg>
        <pc:spChg chg="add mod">
          <ac:chgData name="Ammons,Dylan" userId="3c55e2f8-c714-44bc-a6fb-182f1578580d" providerId="ADAL" clId="{9BDBFBAB-591C-42B9-9269-3464AFB2B022}" dt="2024-12-17T13:35:15.630" v="1381" actId="1076"/>
          <ac:spMkLst>
            <pc:docMk/>
            <pc:sldMk cId="3377184551" sldId="260"/>
            <ac:spMk id="6" creationId="{A17DD259-224E-84B1-176F-C67F3D71163E}"/>
          </ac:spMkLst>
        </pc:spChg>
        <pc:spChg chg="add mod">
          <ac:chgData name="Ammons,Dylan" userId="3c55e2f8-c714-44bc-a6fb-182f1578580d" providerId="ADAL" clId="{9BDBFBAB-591C-42B9-9269-3464AFB2B022}" dt="2024-12-17T13:35:10.669" v="1380" actId="1076"/>
          <ac:spMkLst>
            <pc:docMk/>
            <pc:sldMk cId="3377184551" sldId="260"/>
            <ac:spMk id="7" creationId="{3E5962B9-72F3-097D-3BE6-7509DAE11FDF}"/>
          </ac:spMkLst>
        </pc:spChg>
        <pc:picChg chg="mod">
          <ac:chgData name="Ammons,Dylan" userId="3c55e2f8-c714-44bc-a6fb-182f1578580d" providerId="ADAL" clId="{9BDBFBAB-591C-42B9-9269-3464AFB2B022}" dt="2024-12-17T13:35:15.630" v="1381" actId="1076"/>
          <ac:picMkLst>
            <pc:docMk/>
            <pc:sldMk cId="3377184551" sldId="260"/>
            <ac:picMk id="3" creationId="{6DD1FAC2-E896-4B4B-53BC-BF2A9A96AD88}"/>
          </ac:picMkLst>
        </pc:picChg>
        <pc:picChg chg="add mod">
          <ac:chgData name="Ammons,Dylan" userId="3c55e2f8-c714-44bc-a6fb-182f1578580d" providerId="ADAL" clId="{9BDBFBAB-591C-42B9-9269-3464AFB2B022}" dt="2024-12-16T14:20:48.665" v="394" actId="1076"/>
          <ac:picMkLst>
            <pc:docMk/>
            <pc:sldMk cId="3377184551" sldId="260"/>
            <ac:picMk id="4" creationId="{C103BBA7-56AC-52EB-D956-DF1AF29ED9BC}"/>
          </ac:picMkLst>
        </pc:picChg>
        <pc:picChg chg="add mod">
          <ac:chgData name="Ammons,Dylan" userId="3c55e2f8-c714-44bc-a6fb-182f1578580d" providerId="ADAL" clId="{9BDBFBAB-591C-42B9-9269-3464AFB2B022}" dt="2024-12-17T13:35:10.669" v="1380" actId="1076"/>
          <ac:picMkLst>
            <pc:docMk/>
            <pc:sldMk cId="3377184551" sldId="260"/>
            <ac:picMk id="10" creationId="{4BCE4C58-1FA0-2282-5E3B-B0AB00E46837}"/>
          </ac:picMkLst>
        </pc:picChg>
      </pc:sldChg>
      <pc:sldChg chg="addSp delSp modSp mod">
        <pc:chgData name="Ammons,Dylan" userId="3c55e2f8-c714-44bc-a6fb-182f1578580d" providerId="ADAL" clId="{9BDBFBAB-591C-42B9-9269-3464AFB2B022}" dt="2024-12-17T13:44:26.851" v="1624" actId="1076"/>
        <pc:sldMkLst>
          <pc:docMk/>
          <pc:sldMk cId="2969793510" sldId="261"/>
        </pc:sldMkLst>
        <pc:spChg chg="add mod">
          <ac:chgData name="Ammons,Dylan" userId="3c55e2f8-c714-44bc-a6fb-182f1578580d" providerId="ADAL" clId="{9BDBFBAB-591C-42B9-9269-3464AFB2B022}" dt="2024-12-17T13:35:39.893" v="1386" actId="1076"/>
          <ac:spMkLst>
            <pc:docMk/>
            <pc:sldMk cId="2969793510" sldId="261"/>
            <ac:spMk id="2" creationId="{4671D319-9C9B-0A92-7730-AC785C1B263A}"/>
          </ac:spMkLst>
        </pc:spChg>
        <pc:spChg chg="add mod">
          <ac:chgData name="Ammons,Dylan" userId="3c55e2f8-c714-44bc-a6fb-182f1578580d" providerId="ADAL" clId="{9BDBFBAB-591C-42B9-9269-3464AFB2B022}" dt="2024-12-17T13:44:26.851" v="1624" actId="1076"/>
          <ac:spMkLst>
            <pc:docMk/>
            <pc:sldMk cId="2969793510" sldId="261"/>
            <ac:spMk id="3" creationId="{25A72E03-1155-9578-F6A0-30F81D7266FB}"/>
          </ac:spMkLst>
        </pc:spChg>
        <pc:spChg chg="mod">
          <ac:chgData name="Ammons,Dylan" userId="3c55e2f8-c714-44bc-a6fb-182f1578580d" providerId="ADAL" clId="{9BDBFBAB-591C-42B9-9269-3464AFB2B022}" dt="2024-12-17T13:35:39.893" v="1386" actId="1076"/>
          <ac:spMkLst>
            <pc:docMk/>
            <pc:sldMk cId="2969793510" sldId="261"/>
            <ac:spMk id="7" creationId="{5162D3FB-EF91-0F09-82BE-1D1C51563C9C}"/>
          </ac:spMkLst>
        </pc:spChg>
        <pc:spChg chg="mod">
          <ac:chgData name="Ammons,Dylan" userId="3c55e2f8-c714-44bc-a6fb-182f1578580d" providerId="ADAL" clId="{9BDBFBAB-591C-42B9-9269-3464AFB2B022}" dt="2024-12-17T13:35:39.893" v="1386" actId="1076"/>
          <ac:spMkLst>
            <pc:docMk/>
            <pc:sldMk cId="2969793510" sldId="261"/>
            <ac:spMk id="8" creationId="{7A0E882C-4402-DF2A-BA86-9947A88147CA}"/>
          </ac:spMkLst>
        </pc:spChg>
        <pc:grpChg chg="add mod">
          <ac:chgData name="Ammons,Dylan" userId="3c55e2f8-c714-44bc-a6fb-182f1578580d" providerId="ADAL" clId="{9BDBFBAB-591C-42B9-9269-3464AFB2B022}" dt="2024-12-17T13:35:39.893" v="1386" actId="1076"/>
          <ac:grpSpMkLst>
            <pc:docMk/>
            <pc:sldMk cId="2969793510" sldId="261"/>
            <ac:grpSpMk id="15" creationId="{FBF0A74B-938E-4DF5-D741-7F7D45D7788A}"/>
          </ac:grpSpMkLst>
        </pc:grpChg>
        <pc:picChg chg="add mod">
          <ac:chgData name="Ammons,Dylan" userId="3c55e2f8-c714-44bc-a6fb-182f1578580d" providerId="ADAL" clId="{9BDBFBAB-591C-42B9-9269-3464AFB2B022}" dt="2024-12-17T13:35:39.893" v="1386" actId="1076"/>
          <ac:picMkLst>
            <pc:docMk/>
            <pc:sldMk cId="2969793510" sldId="261"/>
            <ac:picMk id="11" creationId="{861720B6-9E6F-E5A3-743F-4AACBF79E8DC}"/>
          </ac:picMkLst>
        </pc:picChg>
        <pc:picChg chg="add mod">
          <ac:chgData name="Ammons,Dylan" userId="3c55e2f8-c714-44bc-a6fb-182f1578580d" providerId="ADAL" clId="{9BDBFBAB-591C-42B9-9269-3464AFB2B022}" dt="2024-12-17T13:35:39.893" v="1386" actId="1076"/>
          <ac:picMkLst>
            <pc:docMk/>
            <pc:sldMk cId="2969793510" sldId="261"/>
            <ac:picMk id="12" creationId="{6105C173-3B3D-195A-8039-33F4F68AA054}"/>
          </ac:picMkLst>
        </pc:picChg>
        <pc:picChg chg="add mod ord modCrop">
          <ac:chgData name="Ammons,Dylan" userId="3c55e2f8-c714-44bc-a6fb-182f1578580d" providerId="ADAL" clId="{9BDBFBAB-591C-42B9-9269-3464AFB2B022}" dt="2024-12-15T18:16:49.129" v="297" actId="164"/>
          <ac:picMkLst>
            <pc:docMk/>
            <pc:sldMk cId="2969793510" sldId="261"/>
            <ac:picMk id="13" creationId="{4DB45A75-F0D6-ADC3-115A-2141D175C2CC}"/>
          </ac:picMkLst>
        </pc:picChg>
        <pc:picChg chg="add mod modCrop">
          <ac:chgData name="Ammons,Dylan" userId="3c55e2f8-c714-44bc-a6fb-182f1578580d" providerId="ADAL" clId="{9BDBFBAB-591C-42B9-9269-3464AFB2B022}" dt="2024-12-16T14:24:39.542" v="399" actId="14100"/>
          <ac:picMkLst>
            <pc:docMk/>
            <pc:sldMk cId="2969793510" sldId="261"/>
            <ac:picMk id="14" creationId="{843DDAE0-67D0-7B60-EA5B-CF06DB6C2C6E}"/>
          </ac:picMkLst>
        </pc:picChg>
      </pc:sldChg>
      <pc:sldChg chg="addSp delSp modSp mod">
        <pc:chgData name="Ammons,Dylan" userId="3c55e2f8-c714-44bc-a6fb-182f1578580d" providerId="ADAL" clId="{9BDBFBAB-591C-42B9-9269-3464AFB2B022}" dt="2024-12-17T14:05:05.356" v="2208" actId="478"/>
        <pc:sldMkLst>
          <pc:docMk/>
          <pc:sldMk cId="906507330" sldId="262"/>
        </pc:sldMkLst>
        <pc:spChg chg="mod">
          <ac:chgData name="Ammons,Dylan" userId="3c55e2f8-c714-44bc-a6fb-182f1578580d" providerId="ADAL" clId="{9BDBFBAB-591C-42B9-9269-3464AFB2B022}" dt="2024-12-17T13:46:16.810" v="1670" actId="6549"/>
          <ac:spMkLst>
            <pc:docMk/>
            <pc:sldMk cId="906507330" sldId="262"/>
            <ac:spMk id="4" creationId="{5039B16C-7C96-ABB0-28A6-C56D31B60E17}"/>
          </ac:spMkLst>
        </pc:spChg>
        <pc:spChg chg="mod">
          <ac:chgData name="Ammons,Dylan" userId="3c55e2f8-c714-44bc-a6fb-182f1578580d" providerId="ADAL" clId="{9BDBFBAB-591C-42B9-9269-3464AFB2B022}" dt="2024-12-16T14:32:24.605" v="444" actId="1076"/>
          <ac:spMkLst>
            <pc:docMk/>
            <pc:sldMk cId="906507330" sldId="262"/>
            <ac:spMk id="6" creationId="{9D7C513E-BA85-B837-DC3E-CEFEA50CD28A}"/>
          </ac:spMkLst>
        </pc:spChg>
        <pc:spChg chg="add del mod">
          <ac:chgData name="Ammons,Dylan" userId="3c55e2f8-c714-44bc-a6fb-182f1578580d" providerId="ADAL" clId="{9BDBFBAB-591C-42B9-9269-3464AFB2B022}" dt="2024-12-16T14:32:57.539" v="450" actId="1076"/>
          <ac:spMkLst>
            <pc:docMk/>
            <pc:sldMk cId="906507330" sldId="262"/>
            <ac:spMk id="7" creationId="{9B0A1546-2864-E01E-3D1A-80F1D59C58B2}"/>
          </ac:spMkLst>
        </pc:spChg>
        <pc:spChg chg="mod">
          <ac:chgData name="Ammons,Dylan" userId="3c55e2f8-c714-44bc-a6fb-182f1578580d" providerId="ADAL" clId="{9BDBFBAB-591C-42B9-9269-3464AFB2B022}" dt="2024-12-17T13:40:46.217" v="1536" actId="1076"/>
          <ac:spMkLst>
            <pc:docMk/>
            <pc:sldMk cId="906507330" sldId="262"/>
            <ac:spMk id="11" creationId="{A3BD90F0-725E-2EC3-F6F8-EAF362D476DE}"/>
          </ac:spMkLst>
        </pc:spChg>
        <pc:spChg chg="mod">
          <ac:chgData name="Ammons,Dylan" userId="3c55e2f8-c714-44bc-a6fb-182f1578580d" providerId="ADAL" clId="{9BDBFBAB-591C-42B9-9269-3464AFB2B022}" dt="2024-12-17T13:40:50.928" v="1537" actId="1076"/>
          <ac:spMkLst>
            <pc:docMk/>
            <pc:sldMk cId="906507330" sldId="262"/>
            <ac:spMk id="12" creationId="{6C8F1A0A-502B-DCB6-E36E-401003CE94F9}"/>
          </ac:spMkLst>
        </pc:spChg>
        <pc:picChg chg="add mod ord">
          <ac:chgData name="Ammons,Dylan" userId="3c55e2f8-c714-44bc-a6fb-182f1578580d" providerId="ADAL" clId="{9BDBFBAB-591C-42B9-9269-3464AFB2B022}" dt="2024-12-16T14:46:07.907" v="477" actId="166"/>
          <ac:picMkLst>
            <pc:docMk/>
            <pc:sldMk cId="906507330" sldId="262"/>
            <ac:picMk id="2" creationId="{2856C915-F108-EACD-917A-92D2CE600FDB}"/>
          </ac:picMkLst>
        </pc:picChg>
        <pc:picChg chg="mod">
          <ac:chgData name="Ammons,Dylan" userId="3c55e2f8-c714-44bc-a6fb-182f1578580d" providerId="ADAL" clId="{9BDBFBAB-591C-42B9-9269-3464AFB2B022}" dt="2024-12-16T14:34:20.428" v="459" actId="1076"/>
          <ac:picMkLst>
            <pc:docMk/>
            <pc:sldMk cId="906507330" sldId="262"/>
            <ac:picMk id="5" creationId="{99F67217-2362-7F84-6A86-47281FC9B5AD}"/>
          </ac:picMkLst>
        </pc:picChg>
        <pc:picChg chg="mod">
          <ac:chgData name="Ammons,Dylan" userId="3c55e2f8-c714-44bc-a6fb-182f1578580d" providerId="ADAL" clId="{9BDBFBAB-591C-42B9-9269-3464AFB2B022}" dt="2024-12-16T14:34:18.022" v="458" actId="1076"/>
          <ac:picMkLst>
            <pc:docMk/>
            <pc:sldMk cId="906507330" sldId="262"/>
            <ac:picMk id="10" creationId="{366E80B2-3DFC-FA64-AA8F-FD0CCA15D464}"/>
          </ac:picMkLst>
        </pc:picChg>
        <pc:picChg chg="add del mod ord">
          <ac:chgData name="Ammons,Dylan" userId="3c55e2f8-c714-44bc-a6fb-182f1578580d" providerId="ADAL" clId="{9BDBFBAB-591C-42B9-9269-3464AFB2B022}" dt="2024-12-16T14:32:21.329" v="443" actId="1076"/>
          <ac:picMkLst>
            <pc:docMk/>
            <pc:sldMk cId="906507330" sldId="262"/>
            <ac:picMk id="13" creationId="{3C59AF1E-7630-1FF3-CF4B-15BF06692161}"/>
          </ac:picMkLst>
        </pc:picChg>
      </pc:sldChg>
      <pc:sldChg chg="addSp delSp modSp mod ord">
        <pc:chgData name="Ammons,Dylan" userId="3c55e2f8-c714-44bc-a6fb-182f1578580d" providerId="ADAL" clId="{9BDBFBAB-591C-42B9-9269-3464AFB2B022}" dt="2024-12-17T13:57:43.755" v="2147" actId="1076"/>
        <pc:sldMkLst>
          <pc:docMk/>
          <pc:sldMk cId="3213392355" sldId="263"/>
        </pc:sldMkLst>
        <pc:spChg chg="mod">
          <ac:chgData name="Ammons,Dylan" userId="3c55e2f8-c714-44bc-a6fb-182f1578580d" providerId="ADAL" clId="{9BDBFBAB-591C-42B9-9269-3464AFB2B022}" dt="2024-12-17T13:57:43.755" v="2147" actId="1076"/>
          <ac:spMkLst>
            <pc:docMk/>
            <pc:sldMk cId="3213392355" sldId="263"/>
            <ac:spMk id="3" creationId="{770CF593-5F30-38B2-B606-0D2D2AAA42B3}"/>
          </ac:spMkLst>
        </pc:spChg>
        <pc:spChg chg="add mod">
          <ac:chgData name="Ammons,Dylan" userId="3c55e2f8-c714-44bc-a6fb-182f1578580d" providerId="ADAL" clId="{9BDBFBAB-591C-42B9-9269-3464AFB2B022}" dt="2024-12-17T13:57:43.755" v="2147" actId="1076"/>
          <ac:spMkLst>
            <pc:docMk/>
            <pc:sldMk cId="3213392355" sldId="263"/>
            <ac:spMk id="10" creationId="{7DDF9A02-E4E6-976B-950E-B27FB263FBA8}"/>
          </ac:spMkLst>
        </pc:spChg>
        <pc:spChg chg="add mod">
          <ac:chgData name="Ammons,Dylan" userId="3c55e2f8-c714-44bc-a6fb-182f1578580d" providerId="ADAL" clId="{9BDBFBAB-591C-42B9-9269-3464AFB2B022}" dt="2024-12-17T13:57:43.755" v="2147" actId="1076"/>
          <ac:spMkLst>
            <pc:docMk/>
            <pc:sldMk cId="3213392355" sldId="263"/>
            <ac:spMk id="12" creationId="{D9F87F31-2EEC-18C9-ED0B-0368238D48F7}"/>
          </ac:spMkLst>
        </pc:spChg>
        <pc:spChg chg="add mod">
          <ac:chgData name="Ammons,Dylan" userId="3c55e2f8-c714-44bc-a6fb-182f1578580d" providerId="ADAL" clId="{9BDBFBAB-591C-42B9-9269-3464AFB2B022}" dt="2024-12-17T13:57:43.755" v="2147" actId="1076"/>
          <ac:spMkLst>
            <pc:docMk/>
            <pc:sldMk cId="3213392355" sldId="263"/>
            <ac:spMk id="13" creationId="{13ADE8D2-6C2A-DECC-0908-BE53E09A9E79}"/>
          </ac:spMkLst>
        </pc:spChg>
        <pc:grpChg chg="add mod">
          <ac:chgData name="Ammons,Dylan" userId="3c55e2f8-c714-44bc-a6fb-182f1578580d" providerId="ADAL" clId="{9BDBFBAB-591C-42B9-9269-3464AFB2B022}" dt="2024-12-17T13:57:43.755" v="2147" actId="1076"/>
          <ac:grpSpMkLst>
            <pc:docMk/>
            <pc:sldMk cId="3213392355" sldId="263"/>
            <ac:grpSpMk id="9" creationId="{9B7BCA28-7E44-77AB-1880-0CF866A27F97}"/>
          </ac:grpSpMkLst>
        </pc:grpChg>
        <pc:picChg chg="mod">
          <ac:chgData name="Ammons,Dylan" userId="3c55e2f8-c714-44bc-a6fb-182f1578580d" providerId="ADAL" clId="{9BDBFBAB-591C-42B9-9269-3464AFB2B022}" dt="2024-12-17T13:57:43.755" v="2147" actId="1076"/>
          <ac:picMkLst>
            <pc:docMk/>
            <pc:sldMk cId="3213392355" sldId="263"/>
            <ac:picMk id="2" creationId="{D52BC146-EC2E-D49C-BC7D-794BDD4B8565}"/>
          </ac:picMkLst>
        </pc:picChg>
        <pc:picChg chg="add mod">
          <ac:chgData name="Ammons,Dylan" userId="3c55e2f8-c714-44bc-a6fb-182f1578580d" providerId="ADAL" clId="{9BDBFBAB-591C-42B9-9269-3464AFB2B022}" dt="2024-12-14T23:45:33.131" v="217" actId="164"/>
          <ac:picMkLst>
            <pc:docMk/>
            <pc:sldMk cId="3213392355" sldId="263"/>
            <ac:picMk id="6" creationId="{3B2661D6-B099-76D6-F50A-3A1DA0AA8D5A}"/>
          </ac:picMkLst>
        </pc:picChg>
        <pc:picChg chg="add mod">
          <ac:chgData name="Ammons,Dylan" userId="3c55e2f8-c714-44bc-a6fb-182f1578580d" providerId="ADAL" clId="{9BDBFBAB-591C-42B9-9269-3464AFB2B022}" dt="2024-12-14T23:45:33.131" v="217" actId="164"/>
          <ac:picMkLst>
            <pc:docMk/>
            <pc:sldMk cId="3213392355" sldId="263"/>
            <ac:picMk id="7" creationId="{67544D40-6AA0-35B8-DFD3-845CC6AD3AAD}"/>
          </ac:picMkLst>
        </pc:picChg>
      </pc:sldChg>
      <pc:sldChg chg="addSp delSp modSp mod">
        <pc:chgData name="Ammons,Dylan" userId="3c55e2f8-c714-44bc-a6fb-182f1578580d" providerId="ADAL" clId="{9BDBFBAB-591C-42B9-9269-3464AFB2B022}" dt="2025-01-01T19:05:34.519" v="2897" actId="1037"/>
        <pc:sldMkLst>
          <pc:docMk/>
          <pc:sldMk cId="2170558405" sldId="264"/>
        </pc:sldMkLst>
        <pc:spChg chg="add mod">
          <ac:chgData name="Ammons,Dylan" userId="3c55e2f8-c714-44bc-a6fb-182f1578580d" providerId="ADAL" clId="{9BDBFBAB-591C-42B9-9269-3464AFB2B022}" dt="2024-12-16T15:07:00.609" v="488" actId="20577"/>
          <ac:spMkLst>
            <pc:docMk/>
            <pc:sldMk cId="2170558405" sldId="264"/>
            <ac:spMk id="2" creationId="{EDAAF4C9-9628-2DE9-6C5F-BE19E47CCA6F}"/>
          </ac:spMkLst>
        </pc:spChg>
        <pc:spChg chg="mod">
          <ac:chgData name="Ammons,Dylan" userId="3c55e2f8-c714-44bc-a6fb-182f1578580d" providerId="ADAL" clId="{9BDBFBAB-591C-42B9-9269-3464AFB2B022}" dt="2024-12-17T14:04:41.845" v="2204" actId="20577"/>
          <ac:spMkLst>
            <pc:docMk/>
            <pc:sldMk cId="2170558405" sldId="264"/>
            <ac:spMk id="5" creationId="{4CA01AF8-F9B1-2F8D-8A72-BF3B14AFDFD4}"/>
          </ac:spMkLst>
        </pc:spChg>
        <pc:spChg chg="mod">
          <ac:chgData name="Ammons,Dylan" userId="3c55e2f8-c714-44bc-a6fb-182f1578580d" providerId="ADAL" clId="{9BDBFBAB-591C-42B9-9269-3464AFB2B022}" dt="2024-12-16T15:06:52.823" v="484" actId="1076"/>
          <ac:spMkLst>
            <pc:docMk/>
            <pc:sldMk cId="2170558405" sldId="264"/>
            <ac:spMk id="9" creationId="{19D581DA-0D8D-E4CB-32E0-EEC9451C845B}"/>
          </ac:spMkLst>
        </pc:spChg>
        <pc:spChg chg="mod">
          <ac:chgData name="Ammons,Dylan" userId="3c55e2f8-c714-44bc-a6fb-182f1578580d" providerId="ADAL" clId="{9BDBFBAB-591C-42B9-9269-3464AFB2B022}" dt="2024-12-10T14:37:40.558" v="105" actId="1076"/>
          <ac:spMkLst>
            <pc:docMk/>
            <pc:sldMk cId="2170558405" sldId="264"/>
            <ac:spMk id="10" creationId="{556B86CA-3E62-BCE1-5BA5-6074869C5B92}"/>
          </ac:spMkLst>
        </pc:spChg>
        <pc:spChg chg="mod">
          <ac:chgData name="Ammons,Dylan" userId="3c55e2f8-c714-44bc-a6fb-182f1578580d" providerId="ADAL" clId="{9BDBFBAB-591C-42B9-9269-3464AFB2B022}" dt="2024-12-10T14:37:40.558" v="105" actId="1076"/>
          <ac:spMkLst>
            <pc:docMk/>
            <pc:sldMk cId="2170558405" sldId="264"/>
            <ac:spMk id="11" creationId="{70EB7793-2988-524E-2DB9-8E6BE5A2EFDE}"/>
          </ac:spMkLst>
        </pc:spChg>
        <pc:picChg chg="add mod modCrop">
          <ac:chgData name="Ammons,Dylan" userId="3c55e2f8-c714-44bc-a6fb-182f1578580d" providerId="ADAL" clId="{9BDBFBAB-591C-42B9-9269-3464AFB2B022}" dt="2025-01-01T19:05:32.431" v="2893" actId="1037"/>
          <ac:picMkLst>
            <pc:docMk/>
            <pc:sldMk cId="2170558405" sldId="264"/>
            <ac:picMk id="3" creationId="{06CA6F3E-7619-B37E-EECC-8210C2F136E3}"/>
          </ac:picMkLst>
        </pc:picChg>
        <pc:picChg chg="add mod">
          <ac:chgData name="Ammons,Dylan" userId="3c55e2f8-c714-44bc-a6fb-182f1578580d" providerId="ADAL" clId="{9BDBFBAB-591C-42B9-9269-3464AFB2B022}" dt="2025-01-01T19:05:00.195" v="2884" actId="1076"/>
          <ac:picMkLst>
            <pc:docMk/>
            <pc:sldMk cId="2170558405" sldId="264"/>
            <ac:picMk id="4" creationId="{1BBB83A7-813F-1F4D-5A8F-BCEB28A8847E}"/>
          </ac:picMkLst>
        </pc:picChg>
        <pc:picChg chg="add mod ord">
          <ac:chgData name="Ammons,Dylan" userId="3c55e2f8-c714-44bc-a6fb-182f1578580d" providerId="ADAL" clId="{9BDBFBAB-591C-42B9-9269-3464AFB2B022}" dt="2024-12-10T14:45:07.334" v="125" actId="1076"/>
          <ac:picMkLst>
            <pc:docMk/>
            <pc:sldMk cId="2170558405" sldId="264"/>
            <ac:picMk id="6" creationId="{23AB7C75-2DD6-29C2-C2E6-6CA918995A1E}"/>
          </ac:picMkLst>
        </pc:picChg>
        <pc:picChg chg="add mod ord">
          <ac:chgData name="Ammons,Dylan" userId="3c55e2f8-c714-44bc-a6fb-182f1578580d" providerId="ADAL" clId="{9BDBFBAB-591C-42B9-9269-3464AFB2B022}" dt="2024-12-10T14:46:35.966" v="134" actId="167"/>
          <ac:picMkLst>
            <pc:docMk/>
            <pc:sldMk cId="2170558405" sldId="264"/>
            <ac:picMk id="7" creationId="{A0D27BD6-61F3-0688-04B2-9438C5DB094B}"/>
          </ac:picMkLst>
        </pc:picChg>
        <pc:picChg chg="add mod ord">
          <ac:chgData name="Ammons,Dylan" userId="3c55e2f8-c714-44bc-a6fb-182f1578580d" providerId="ADAL" clId="{9BDBFBAB-591C-42B9-9269-3464AFB2B022}" dt="2025-01-01T19:05:34.519" v="2897" actId="1037"/>
          <ac:picMkLst>
            <pc:docMk/>
            <pc:sldMk cId="2170558405" sldId="264"/>
            <ac:picMk id="12" creationId="{054125B2-EE1B-FB66-171D-F78F6042ECA7}"/>
          </ac:picMkLst>
        </pc:picChg>
      </pc:sldChg>
      <pc:sldChg chg="addSp delSp modSp mod">
        <pc:chgData name="Ammons,Dylan" userId="3c55e2f8-c714-44bc-a6fb-182f1578580d" providerId="ADAL" clId="{9BDBFBAB-591C-42B9-9269-3464AFB2B022}" dt="2025-01-01T19:05:20.261" v="2888" actId="1076"/>
        <pc:sldMkLst>
          <pc:docMk/>
          <pc:sldMk cId="4197747066" sldId="265"/>
        </pc:sldMkLst>
        <pc:spChg chg="add mod">
          <ac:chgData name="Ammons,Dylan" userId="3c55e2f8-c714-44bc-a6fb-182f1578580d" providerId="ADAL" clId="{9BDBFBAB-591C-42B9-9269-3464AFB2B022}" dt="2024-12-17T14:06:13.529" v="2223" actId="1076"/>
          <ac:spMkLst>
            <pc:docMk/>
            <pc:sldMk cId="4197747066" sldId="265"/>
            <ac:spMk id="2" creationId="{A760AD0F-6897-2144-E839-2C0FC838C2B8}"/>
          </ac:spMkLst>
        </pc:spChg>
        <pc:spChg chg="mod">
          <ac:chgData name="Ammons,Dylan" userId="3c55e2f8-c714-44bc-a6fb-182f1578580d" providerId="ADAL" clId="{9BDBFBAB-591C-42B9-9269-3464AFB2B022}" dt="2024-12-17T14:07:08.406" v="2247" actId="1076"/>
          <ac:spMkLst>
            <pc:docMk/>
            <pc:sldMk cId="4197747066" sldId="265"/>
            <ac:spMk id="8" creationId="{492241AE-9D36-CD5C-4D08-4E8F9E948F19}"/>
          </ac:spMkLst>
        </pc:spChg>
        <pc:spChg chg="mod">
          <ac:chgData name="Ammons,Dylan" userId="3c55e2f8-c714-44bc-a6fb-182f1578580d" providerId="ADAL" clId="{9BDBFBAB-591C-42B9-9269-3464AFB2B022}" dt="2024-12-17T14:06:13.529" v="2223" actId="1076"/>
          <ac:spMkLst>
            <pc:docMk/>
            <pc:sldMk cId="4197747066" sldId="265"/>
            <ac:spMk id="17" creationId="{2A3AFBFE-990F-3B98-D61C-0136AB5C6C30}"/>
          </ac:spMkLst>
        </pc:spChg>
        <pc:spChg chg="mod">
          <ac:chgData name="Ammons,Dylan" userId="3c55e2f8-c714-44bc-a6fb-182f1578580d" providerId="ADAL" clId="{9BDBFBAB-591C-42B9-9269-3464AFB2B022}" dt="2024-12-16T15:14:13.570" v="503" actId="1076"/>
          <ac:spMkLst>
            <pc:docMk/>
            <pc:sldMk cId="4197747066" sldId="265"/>
            <ac:spMk id="18" creationId="{FBDEEBA9-9EAF-4338-3A56-40AA4C3E88A9}"/>
          </ac:spMkLst>
        </pc:spChg>
        <pc:spChg chg="mod">
          <ac:chgData name="Ammons,Dylan" userId="3c55e2f8-c714-44bc-a6fb-182f1578580d" providerId="ADAL" clId="{9BDBFBAB-591C-42B9-9269-3464AFB2B022}" dt="2024-12-16T15:14:53.215" v="511" actId="1076"/>
          <ac:spMkLst>
            <pc:docMk/>
            <pc:sldMk cId="4197747066" sldId="265"/>
            <ac:spMk id="19" creationId="{B053646F-9DFB-D055-367D-365A7CABD14B}"/>
          </ac:spMkLst>
        </pc:spChg>
        <pc:picChg chg="add mod modCrop">
          <ac:chgData name="Ammons,Dylan" userId="3c55e2f8-c714-44bc-a6fb-182f1578580d" providerId="ADAL" clId="{9BDBFBAB-591C-42B9-9269-3464AFB2B022}" dt="2024-12-17T14:06:02.229" v="2222" actId="14100"/>
          <ac:picMkLst>
            <pc:docMk/>
            <pc:sldMk cId="4197747066" sldId="265"/>
            <ac:picMk id="3" creationId="{56F1A54A-4294-3D02-82F5-8ED56175BCC9}"/>
          </ac:picMkLst>
        </pc:picChg>
        <pc:picChg chg="add mod">
          <ac:chgData name="Ammons,Dylan" userId="3c55e2f8-c714-44bc-a6fb-182f1578580d" providerId="ADAL" clId="{9BDBFBAB-591C-42B9-9269-3464AFB2B022}" dt="2025-01-01T19:05:20.261" v="2888" actId="1076"/>
          <ac:picMkLst>
            <pc:docMk/>
            <pc:sldMk cId="4197747066" sldId="265"/>
            <ac:picMk id="4" creationId="{14BD7EE0-DD2F-E862-C8BA-7684406D747B}"/>
          </ac:picMkLst>
        </pc:picChg>
        <pc:picChg chg="add mod">
          <ac:chgData name="Ammons,Dylan" userId="3c55e2f8-c714-44bc-a6fb-182f1578580d" providerId="ADAL" clId="{9BDBFBAB-591C-42B9-9269-3464AFB2B022}" dt="2024-12-17T14:06:13.529" v="2223" actId="1076"/>
          <ac:picMkLst>
            <pc:docMk/>
            <pc:sldMk cId="4197747066" sldId="265"/>
            <ac:picMk id="5" creationId="{7AA37CA6-AE85-023C-C0E7-50E4F79BACF6}"/>
          </ac:picMkLst>
        </pc:picChg>
        <pc:picChg chg="add mod ord">
          <ac:chgData name="Ammons,Dylan" userId="3c55e2f8-c714-44bc-a6fb-182f1578580d" providerId="ADAL" clId="{9BDBFBAB-591C-42B9-9269-3464AFB2B022}" dt="2024-12-17T14:06:02.229" v="2222" actId="14100"/>
          <ac:picMkLst>
            <pc:docMk/>
            <pc:sldMk cId="4197747066" sldId="265"/>
            <ac:picMk id="7" creationId="{5E0A463C-C0DE-41A5-F604-1506E18A9B6B}"/>
          </ac:picMkLst>
        </pc:picChg>
        <pc:picChg chg="mod">
          <ac:chgData name="Ammons,Dylan" userId="3c55e2f8-c714-44bc-a6fb-182f1578580d" providerId="ADAL" clId="{9BDBFBAB-591C-42B9-9269-3464AFB2B022}" dt="2024-12-17T14:07:04.652" v="2246" actId="1076"/>
          <ac:picMkLst>
            <pc:docMk/>
            <pc:sldMk cId="4197747066" sldId="265"/>
            <ac:picMk id="11" creationId="{38FD68AC-A57C-D11B-9985-456ED0923351}"/>
          </ac:picMkLst>
        </pc:picChg>
      </pc:sldChg>
      <pc:sldChg chg="addSp delSp modSp mod">
        <pc:chgData name="Ammons,Dylan" userId="3c55e2f8-c714-44bc-a6fb-182f1578580d" providerId="ADAL" clId="{9BDBFBAB-591C-42B9-9269-3464AFB2B022}" dt="2025-01-01T19:31:18.731" v="3838" actId="21"/>
        <pc:sldMkLst>
          <pc:docMk/>
          <pc:sldMk cId="2871495738" sldId="266"/>
        </pc:sldMkLst>
        <pc:spChg chg="mod">
          <ac:chgData name="Ammons,Dylan" userId="3c55e2f8-c714-44bc-a6fb-182f1578580d" providerId="ADAL" clId="{9BDBFBAB-591C-42B9-9269-3464AFB2B022}" dt="2025-01-01T19:31:09.511" v="3837" actId="554"/>
          <ac:spMkLst>
            <pc:docMk/>
            <pc:sldMk cId="2871495738" sldId="266"/>
            <ac:spMk id="6" creationId="{598E43BE-BF3D-1726-4B45-DEFC082258F0}"/>
          </ac:spMkLst>
        </pc:spChg>
      </pc:sldChg>
      <pc:sldChg chg="addSp delSp modSp new mod">
        <pc:chgData name="Ammons,Dylan" userId="3c55e2f8-c714-44bc-a6fb-182f1578580d" providerId="ADAL" clId="{9BDBFBAB-591C-42B9-9269-3464AFB2B022}" dt="2024-12-17T13:52:29.876" v="1980" actId="1076"/>
        <pc:sldMkLst>
          <pc:docMk/>
          <pc:sldMk cId="3731275416" sldId="267"/>
        </pc:sldMkLst>
        <pc:spChg chg="add mod">
          <ac:chgData name="Ammons,Dylan" userId="3c55e2f8-c714-44bc-a6fb-182f1578580d" providerId="ADAL" clId="{9BDBFBAB-591C-42B9-9269-3464AFB2B022}" dt="2024-12-16T14:44:09.411" v="465" actId="20577"/>
          <ac:spMkLst>
            <pc:docMk/>
            <pc:sldMk cId="3731275416" sldId="267"/>
            <ac:spMk id="4" creationId="{69316471-9B8C-31F6-64FE-67583CC37CC3}"/>
          </ac:spMkLst>
        </pc:spChg>
        <pc:spChg chg="add mod">
          <ac:chgData name="Ammons,Dylan" userId="3c55e2f8-c714-44bc-a6fb-182f1578580d" providerId="ADAL" clId="{9BDBFBAB-591C-42B9-9269-3464AFB2B022}" dt="2024-12-16T14:44:21.090" v="469" actId="20577"/>
          <ac:spMkLst>
            <pc:docMk/>
            <pc:sldMk cId="3731275416" sldId="267"/>
            <ac:spMk id="5" creationId="{FEF424C4-0912-1E33-CA3C-2264ABB1EF22}"/>
          </ac:spMkLst>
        </pc:spChg>
        <pc:spChg chg="add mod">
          <ac:chgData name="Ammons,Dylan" userId="3c55e2f8-c714-44bc-a6fb-182f1578580d" providerId="ADAL" clId="{9BDBFBAB-591C-42B9-9269-3464AFB2B022}" dt="2024-12-15T17:34:25.986" v="258" actId="20577"/>
          <ac:spMkLst>
            <pc:docMk/>
            <pc:sldMk cId="3731275416" sldId="267"/>
            <ac:spMk id="7" creationId="{9B0A1546-2864-E01E-3D1A-80F1D59C58B2}"/>
          </ac:spMkLst>
        </pc:spChg>
        <pc:spChg chg="add mod">
          <ac:chgData name="Ammons,Dylan" userId="3c55e2f8-c714-44bc-a6fb-182f1578580d" providerId="ADAL" clId="{9BDBFBAB-591C-42B9-9269-3464AFB2B022}" dt="2024-12-17T13:52:29.876" v="1980" actId="1076"/>
          <ac:spMkLst>
            <pc:docMk/>
            <pc:sldMk cId="3731275416" sldId="267"/>
            <ac:spMk id="8" creationId="{FD37A35D-2F0C-B767-DB5B-A7B8FB70F809}"/>
          </ac:spMkLst>
        </pc:spChg>
        <pc:picChg chg="add mod">
          <ac:chgData name="Ammons,Dylan" userId="3c55e2f8-c714-44bc-a6fb-182f1578580d" providerId="ADAL" clId="{9BDBFBAB-591C-42B9-9269-3464AFB2B022}" dt="2024-12-15T17:34:00.237" v="250" actId="1076"/>
          <ac:picMkLst>
            <pc:docMk/>
            <pc:sldMk cId="3731275416" sldId="267"/>
            <ac:picMk id="3" creationId="{936DEB6C-DEEA-0ECF-09D5-C195789FB350}"/>
          </ac:picMkLst>
        </pc:picChg>
        <pc:picChg chg="add mod">
          <ac:chgData name="Ammons,Dylan" userId="3c55e2f8-c714-44bc-a6fb-182f1578580d" providerId="ADAL" clId="{9BDBFBAB-591C-42B9-9269-3464AFB2B022}" dt="2024-12-16T14:47:18.293" v="482" actId="1076"/>
          <ac:picMkLst>
            <pc:docMk/>
            <pc:sldMk cId="3731275416" sldId="267"/>
            <ac:picMk id="6" creationId="{E2DE9BD9-F47E-9284-64C8-103985A300E8}"/>
          </ac:picMkLst>
        </pc:picChg>
        <pc:picChg chg="add mod">
          <ac:chgData name="Ammons,Dylan" userId="3c55e2f8-c714-44bc-a6fb-182f1578580d" providerId="ADAL" clId="{9BDBFBAB-591C-42B9-9269-3464AFB2B022}" dt="2024-12-15T17:34:13.248" v="253" actId="1076"/>
          <ac:picMkLst>
            <pc:docMk/>
            <pc:sldMk cId="3731275416" sldId="267"/>
            <ac:picMk id="14" creationId="{DD50A264-E1F4-EE92-E58B-2A00AAD48DBA}"/>
          </ac:picMkLst>
        </pc:picChg>
      </pc:sldChg>
      <pc:sldChg chg="addSp delSp modSp new del mod ord modShow">
        <pc:chgData name="Ammons,Dylan" userId="3c55e2f8-c714-44bc-a6fb-182f1578580d" providerId="ADAL" clId="{9BDBFBAB-591C-42B9-9269-3464AFB2B022}" dt="2025-01-11T15:38:44.779" v="3844" actId="2696"/>
        <pc:sldMkLst>
          <pc:docMk/>
          <pc:sldMk cId="1285955494" sldId="268"/>
        </pc:sldMkLst>
      </pc:sldChg>
      <pc:sldChg chg="del mod ord modShow">
        <pc:chgData name="Ammons,Dylan" userId="3c55e2f8-c714-44bc-a6fb-182f1578580d" providerId="ADAL" clId="{9BDBFBAB-591C-42B9-9269-3464AFB2B022}" dt="2025-01-11T15:38:44.779" v="3844" actId="2696"/>
        <pc:sldMkLst>
          <pc:docMk/>
          <pc:sldMk cId="1084829142" sldId="270"/>
        </pc:sldMkLst>
      </pc:sldChg>
      <pc:sldChg chg="del mod ord modShow">
        <pc:chgData name="Ammons,Dylan" userId="3c55e2f8-c714-44bc-a6fb-182f1578580d" providerId="ADAL" clId="{9BDBFBAB-591C-42B9-9269-3464AFB2B022}" dt="2025-01-11T15:38:44.779" v="3844" actId="2696"/>
        <pc:sldMkLst>
          <pc:docMk/>
          <pc:sldMk cId="1819016163" sldId="271"/>
        </pc:sldMkLst>
      </pc:sldChg>
      <pc:sldChg chg="del mod ord modShow">
        <pc:chgData name="Ammons,Dylan" userId="3c55e2f8-c714-44bc-a6fb-182f1578580d" providerId="ADAL" clId="{9BDBFBAB-591C-42B9-9269-3464AFB2B022}" dt="2025-01-11T15:38:44.779" v="3844" actId="2696"/>
        <pc:sldMkLst>
          <pc:docMk/>
          <pc:sldMk cId="1605200691" sldId="272"/>
        </pc:sldMkLst>
      </pc:sldChg>
      <pc:sldChg chg="addSp delSp modSp new mod">
        <pc:chgData name="Ammons,Dylan" userId="3c55e2f8-c714-44bc-a6fb-182f1578580d" providerId="ADAL" clId="{9BDBFBAB-591C-42B9-9269-3464AFB2B022}" dt="2025-01-01T14:58:32.244" v="2882" actId="12789"/>
        <pc:sldMkLst>
          <pc:docMk/>
          <pc:sldMk cId="3689611113" sldId="273"/>
        </pc:sldMkLst>
        <pc:spChg chg="add mod">
          <ac:chgData name="Ammons,Dylan" userId="3c55e2f8-c714-44bc-a6fb-182f1578580d" providerId="ADAL" clId="{9BDBFBAB-591C-42B9-9269-3464AFB2B022}" dt="2025-01-01T14:58:30.284" v="2880" actId="164"/>
          <ac:spMkLst>
            <pc:docMk/>
            <pc:sldMk cId="3689611113" sldId="273"/>
            <ac:spMk id="2" creationId="{ACA670F4-4C32-4823-C462-D653B233AF65}"/>
          </ac:spMkLst>
        </pc:spChg>
        <pc:grpChg chg="add mod">
          <ac:chgData name="Ammons,Dylan" userId="3c55e2f8-c714-44bc-a6fb-182f1578580d" providerId="ADAL" clId="{9BDBFBAB-591C-42B9-9269-3464AFB2B022}" dt="2025-01-01T14:58:32.244" v="2882" actId="12789"/>
          <ac:grpSpMkLst>
            <pc:docMk/>
            <pc:sldMk cId="3689611113" sldId="273"/>
            <ac:grpSpMk id="3" creationId="{273C9E70-043E-8466-EF32-74F081A85015}"/>
          </ac:grpSpMkLst>
        </pc:grpChg>
        <pc:picChg chg="add mod modCrop">
          <ac:chgData name="Ammons,Dylan" userId="3c55e2f8-c714-44bc-a6fb-182f1578580d" providerId="ADAL" clId="{9BDBFBAB-591C-42B9-9269-3464AFB2B022}" dt="2025-01-01T14:58:30.284" v="2880" actId="164"/>
          <ac:picMkLst>
            <pc:docMk/>
            <pc:sldMk cId="3689611113" sldId="273"/>
            <ac:picMk id="7" creationId="{F1277D01-EB2E-19E0-2193-AF160DD45546}"/>
          </ac:picMkLst>
        </pc:picChg>
        <pc:picChg chg="add mod ord modCrop">
          <ac:chgData name="Ammons,Dylan" userId="3c55e2f8-c714-44bc-a6fb-182f1578580d" providerId="ADAL" clId="{9BDBFBAB-591C-42B9-9269-3464AFB2B022}" dt="2025-01-01T14:58:30.284" v="2880" actId="164"/>
          <ac:picMkLst>
            <pc:docMk/>
            <pc:sldMk cId="3689611113" sldId="273"/>
            <ac:picMk id="9" creationId="{A687393D-E44D-0B6B-368C-4891965A944D}"/>
          </ac:picMkLst>
        </pc:picChg>
        <pc:picChg chg="add mod ord modCrop">
          <ac:chgData name="Ammons,Dylan" userId="3c55e2f8-c714-44bc-a6fb-182f1578580d" providerId="ADAL" clId="{9BDBFBAB-591C-42B9-9269-3464AFB2B022}" dt="2025-01-01T14:58:30.284" v="2880" actId="164"/>
          <ac:picMkLst>
            <pc:docMk/>
            <pc:sldMk cId="3689611113" sldId="273"/>
            <ac:picMk id="10" creationId="{5F8CFD74-7452-0754-EB16-83F9A3D5AE67}"/>
          </ac:picMkLst>
        </pc:picChg>
        <pc:picChg chg="add mod ord modCrop">
          <ac:chgData name="Ammons,Dylan" userId="3c55e2f8-c714-44bc-a6fb-182f1578580d" providerId="ADAL" clId="{9BDBFBAB-591C-42B9-9269-3464AFB2B022}" dt="2025-01-01T14:58:30.284" v="2880" actId="164"/>
          <ac:picMkLst>
            <pc:docMk/>
            <pc:sldMk cId="3689611113" sldId="273"/>
            <ac:picMk id="11" creationId="{D5114270-2215-B882-C9DC-465A70458CC3}"/>
          </ac:picMkLst>
        </pc:picChg>
        <pc:picChg chg="add mod ord modCrop">
          <ac:chgData name="Ammons,Dylan" userId="3c55e2f8-c714-44bc-a6fb-182f1578580d" providerId="ADAL" clId="{9BDBFBAB-591C-42B9-9269-3464AFB2B022}" dt="2025-01-01T14:58:30.284" v="2880" actId="164"/>
          <ac:picMkLst>
            <pc:docMk/>
            <pc:sldMk cId="3689611113" sldId="273"/>
            <ac:picMk id="12" creationId="{6EEE8734-C51D-9FED-C454-DC2BDB2027E2}"/>
          </ac:picMkLst>
        </pc:picChg>
      </pc:sldChg>
      <pc:sldChg chg="addSp delSp modSp new mod">
        <pc:chgData name="Ammons,Dylan" userId="3c55e2f8-c714-44bc-a6fb-182f1578580d" providerId="ADAL" clId="{9BDBFBAB-591C-42B9-9269-3464AFB2B022}" dt="2025-01-01T19:31:30.281" v="3843" actId="12788"/>
        <pc:sldMkLst>
          <pc:docMk/>
          <pc:sldMk cId="2288656805" sldId="274"/>
        </pc:sldMkLst>
        <pc:spChg chg="add mod">
          <ac:chgData name="Ammons,Dylan" userId="3c55e2f8-c714-44bc-a6fb-182f1578580d" providerId="ADAL" clId="{9BDBFBAB-591C-42B9-9269-3464AFB2B022}" dt="2025-01-01T19:31:30.281" v="3843" actId="12788"/>
          <ac:spMkLst>
            <pc:docMk/>
            <pc:sldMk cId="2288656805" sldId="274"/>
            <ac:spMk id="4" creationId="{FB5AF677-F6B3-1C1F-15A2-27856BE13FD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1FE3F6-A0A2-4056-A1CA-DE45BC64803E}" type="datetimeFigureOut">
              <a:rPr lang="en-US" smtClean="0"/>
              <a:t>2/1/2025</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71CC02-DECF-4EEC-9312-D6D8A6E81921}" type="slidenum">
              <a:rPr lang="en-US" smtClean="0"/>
              <a:t>‹#›</a:t>
            </a:fld>
            <a:endParaRPr lang="en-US"/>
          </a:p>
        </p:txBody>
      </p:sp>
    </p:spTree>
    <p:extLst>
      <p:ext uri="{BB962C8B-B14F-4D97-AF65-F5344CB8AC3E}">
        <p14:creationId xmlns:p14="http://schemas.microsoft.com/office/powerpoint/2010/main" val="298453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71CC02-DECF-4EEC-9312-D6D8A6E81921}" type="slidenum">
              <a:rPr lang="en-US" smtClean="0"/>
              <a:t>5</a:t>
            </a:fld>
            <a:endParaRPr lang="en-US"/>
          </a:p>
        </p:txBody>
      </p:sp>
    </p:spTree>
    <p:extLst>
      <p:ext uri="{BB962C8B-B14F-4D97-AF65-F5344CB8AC3E}">
        <p14:creationId xmlns:p14="http://schemas.microsoft.com/office/powerpoint/2010/main" val="2867010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71CC02-DECF-4EEC-9312-D6D8A6E81921}" type="slidenum">
              <a:rPr lang="en-US" smtClean="0"/>
              <a:t>10</a:t>
            </a:fld>
            <a:endParaRPr lang="en-US"/>
          </a:p>
        </p:txBody>
      </p:sp>
    </p:spTree>
    <p:extLst>
      <p:ext uri="{BB962C8B-B14F-4D97-AF65-F5344CB8AC3E}">
        <p14:creationId xmlns:p14="http://schemas.microsoft.com/office/powerpoint/2010/main" val="2873289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CF7BF0-6EB4-4603-B4D7-8DF253FF8701}"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ABD573-C2D3-449E-9F2D-E2B79CD83753}" type="slidenum">
              <a:rPr lang="en-US" smtClean="0"/>
              <a:t>‹#›</a:t>
            </a:fld>
            <a:endParaRPr lang="en-US"/>
          </a:p>
        </p:txBody>
      </p:sp>
    </p:spTree>
    <p:extLst>
      <p:ext uri="{BB962C8B-B14F-4D97-AF65-F5344CB8AC3E}">
        <p14:creationId xmlns:p14="http://schemas.microsoft.com/office/powerpoint/2010/main" val="845058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CF7BF0-6EB4-4603-B4D7-8DF253FF8701}"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ABD573-C2D3-449E-9F2D-E2B79CD83753}" type="slidenum">
              <a:rPr lang="en-US" smtClean="0"/>
              <a:t>‹#›</a:t>
            </a:fld>
            <a:endParaRPr lang="en-US"/>
          </a:p>
        </p:txBody>
      </p:sp>
    </p:spTree>
    <p:extLst>
      <p:ext uri="{BB962C8B-B14F-4D97-AF65-F5344CB8AC3E}">
        <p14:creationId xmlns:p14="http://schemas.microsoft.com/office/powerpoint/2010/main" val="3340672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CF7BF0-6EB4-4603-B4D7-8DF253FF8701}"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ABD573-C2D3-449E-9F2D-E2B79CD83753}" type="slidenum">
              <a:rPr lang="en-US" smtClean="0"/>
              <a:t>‹#›</a:t>
            </a:fld>
            <a:endParaRPr lang="en-US"/>
          </a:p>
        </p:txBody>
      </p:sp>
    </p:spTree>
    <p:extLst>
      <p:ext uri="{BB962C8B-B14F-4D97-AF65-F5344CB8AC3E}">
        <p14:creationId xmlns:p14="http://schemas.microsoft.com/office/powerpoint/2010/main" val="1145131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CF7BF0-6EB4-4603-B4D7-8DF253FF8701}"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ABD573-C2D3-449E-9F2D-E2B79CD83753}" type="slidenum">
              <a:rPr lang="en-US" smtClean="0"/>
              <a:t>‹#›</a:t>
            </a:fld>
            <a:endParaRPr lang="en-US"/>
          </a:p>
        </p:txBody>
      </p:sp>
    </p:spTree>
    <p:extLst>
      <p:ext uri="{BB962C8B-B14F-4D97-AF65-F5344CB8AC3E}">
        <p14:creationId xmlns:p14="http://schemas.microsoft.com/office/powerpoint/2010/main" val="3200468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tint val="82000"/>
                  </a:schemeClr>
                </a:solidFill>
              </a:defRPr>
            </a:lvl1pPr>
            <a:lvl2pPr marL="388620" indent="0">
              <a:buNone/>
              <a:defRPr sz="1700">
                <a:solidFill>
                  <a:schemeClr val="tx1">
                    <a:tint val="82000"/>
                  </a:schemeClr>
                </a:solidFill>
              </a:defRPr>
            </a:lvl2pPr>
            <a:lvl3pPr marL="777240" indent="0">
              <a:buNone/>
              <a:defRPr sz="1530">
                <a:solidFill>
                  <a:schemeClr val="tx1">
                    <a:tint val="82000"/>
                  </a:schemeClr>
                </a:solidFill>
              </a:defRPr>
            </a:lvl3pPr>
            <a:lvl4pPr marL="1165860" indent="0">
              <a:buNone/>
              <a:defRPr sz="1360">
                <a:solidFill>
                  <a:schemeClr val="tx1">
                    <a:tint val="82000"/>
                  </a:schemeClr>
                </a:solidFill>
              </a:defRPr>
            </a:lvl4pPr>
            <a:lvl5pPr marL="1554480" indent="0">
              <a:buNone/>
              <a:defRPr sz="1360">
                <a:solidFill>
                  <a:schemeClr val="tx1">
                    <a:tint val="82000"/>
                  </a:schemeClr>
                </a:solidFill>
              </a:defRPr>
            </a:lvl5pPr>
            <a:lvl6pPr marL="1943100" indent="0">
              <a:buNone/>
              <a:defRPr sz="1360">
                <a:solidFill>
                  <a:schemeClr val="tx1">
                    <a:tint val="82000"/>
                  </a:schemeClr>
                </a:solidFill>
              </a:defRPr>
            </a:lvl6pPr>
            <a:lvl7pPr marL="2331720" indent="0">
              <a:buNone/>
              <a:defRPr sz="1360">
                <a:solidFill>
                  <a:schemeClr val="tx1">
                    <a:tint val="82000"/>
                  </a:schemeClr>
                </a:solidFill>
              </a:defRPr>
            </a:lvl7pPr>
            <a:lvl8pPr marL="2720340" indent="0">
              <a:buNone/>
              <a:defRPr sz="1360">
                <a:solidFill>
                  <a:schemeClr val="tx1">
                    <a:tint val="82000"/>
                  </a:schemeClr>
                </a:solidFill>
              </a:defRPr>
            </a:lvl8pPr>
            <a:lvl9pPr marL="3108960" indent="0">
              <a:buNone/>
              <a:defRPr sz="136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CF7BF0-6EB4-4603-B4D7-8DF253FF8701}"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ABD573-C2D3-449E-9F2D-E2B79CD83753}" type="slidenum">
              <a:rPr lang="en-US" smtClean="0"/>
              <a:t>‹#›</a:t>
            </a:fld>
            <a:endParaRPr lang="en-US"/>
          </a:p>
        </p:txBody>
      </p:sp>
    </p:spTree>
    <p:extLst>
      <p:ext uri="{BB962C8B-B14F-4D97-AF65-F5344CB8AC3E}">
        <p14:creationId xmlns:p14="http://schemas.microsoft.com/office/powerpoint/2010/main" val="3698874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CF7BF0-6EB4-4603-B4D7-8DF253FF8701}" type="datetimeFigureOut">
              <a:rPr lang="en-US" smtClean="0"/>
              <a:t>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ABD573-C2D3-449E-9F2D-E2B79CD83753}" type="slidenum">
              <a:rPr lang="en-US" smtClean="0"/>
              <a:t>‹#›</a:t>
            </a:fld>
            <a:endParaRPr lang="en-US"/>
          </a:p>
        </p:txBody>
      </p:sp>
    </p:spTree>
    <p:extLst>
      <p:ext uri="{BB962C8B-B14F-4D97-AF65-F5344CB8AC3E}">
        <p14:creationId xmlns:p14="http://schemas.microsoft.com/office/powerpoint/2010/main" val="104919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CF7BF0-6EB4-4603-B4D7-8DF253FF8701}" type="datetimeFigureOut">
              <a:rPr lang="en-US" smtClean="0"/>
              <a:t>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ABD573-C2D3-449E-9F2D-E2B79CD83753}" type="slidenum">
              <a:rPr lang="en-US" smtClean="0"/>
              <a:t>‹#›</a:t>
            </a:fld>
            <a:endParaRPr lang="en-US"/>
          </a:p>
        </p:txBody>
      </p:sp>
    </p:spTree>
    <p:extLst>
      <p:ext uri="{BB962C8B-B14F-4D97-AF65-F5344CB8AC3E}">
        <p14:creationId xmlns:p14="http://schemas.microsoft.com/office/powerpoint/2010/main" val="537783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CF7BF0-6EB4-4603-B4D7-8DF253FF8701}" type="datetimeFigureOut">
              <a:rPr lang="en-US" smtClean="0"/>
              <a:t>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ABD573-C2D3-449E-9F2D-E2B79CD83753}" type="slidenum">
              <a:rPr lang="en-US" smtClean="0"/>
              <a:t>‹#›</a:t>
            </a:fld>
            <a:endParaRPr lang="en-US"/>
          </a:p>
        </p:txBody>
      </p:sp>
    </p:spTree>
    <p:extLst>
      <p:ext uri="{BB962C8B-B14F-4D97-AF65-F5344CB8AC3E}">
        <p14:creationId xmlns:p14="http://schemas.microsoft.com/office/powerpoint/2010/main" val="2862563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CF7BF0-6EB4-4603-B4D7-8DF253FF8701}" type="datetimeFigureOut">
              <a:rPr lang="en-US" smtClean="0"/>
              <a:t>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ABD573-C2D3-449E-9F2D-E2B79CD83753}" type="slidenum">
              <a:rPr lang="en-US" smtClean="0"/>
              <a:t>‹#›</a:t>
            </a:fld>
            <a:endParaRPr lang="en-US"/>
          </a:p>
        </p:txBody>
      </p:sp>
    </p:spTree>
    <p:extLst>
      <p:ext uri="{BB962C8B-B14F-4D97-AF65-F5344CB8AC3E}">
        <p14:creationId xmlns:p14="http://schemas.microsoft.com/office/powerpoint/2010/main" val="1336697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74CF7BF0-6EB4-4603-B4D7-8DF253FF8701}" type="datetimeFigureOut">
              <a:rPr lang="en-US" smtClean="0"/>
              <a:t>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ABD573-C2D3-449E-9F2D-E2B79CD83753}" type="slidenum">
              <a:rPr lang="en-US" smtClean="0"/>
              <a:t>‹#›</a:t>
            </a:fld>
            <a:endParaRPr lang="en-US"/>
          </a:p>
        </p:txBody>
      </p:sp>
    </p:spTree>
    <p:extLst>
      <p:ext uri="{BB962C8B-B14F-4D97-AF65-F5344CB8AC3E}">
        <p14:creationId xmlns:p14="http://schemas.microsoft.com/office/powerpoint/2010/main" val="1471288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74CF7BF0-6EB4-4603-B4D7-8DF253FF8701}" type="datetimeFigureOut">
              <a:rPr lang="en-US" smtClean="0"/>
              <a:t>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ABD573-C2D3-449E-9F2D-E2B79CD83753}" type="slidenum">
              <a:rPr lang="en-US" smtClean="0"/>
              <a:t>‹#›</a:t>
            </a:fld>
            <a:endParaRPr lang="en-US"/>
          </a:p>
        </p:txBody>
      </p:sp>
    </p:spTree>
    <p:extLst>
      <p:ext uri="{BB962C8B-B14F-4D97-AF65-F5344CB8AC3E}">
        <p14:creationId xmlns:p14="http://schemas.microsoft.com/office/powerpoint/2010/main" val="3840110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82000"/>
                  </a:schemeClr>
                </a:solidFill>
              </a:defRPr>
            </a:lvl1pPr>
          </a:lstStyle>
          <a:p>
            <a:fld id="{74CF7BF0-6EB4-4603-B4D7-8DF253FF8701}" type="datetimeFigureOut">
              <a:rPr lang="en-US" smtClean="0"/>
              <a:t>2/1/2025</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82000"/>
                  </a:schemeClr>
                </a:solidFill>
              </a:defRPr>
            </a:lvl1pPr>
          </a:lstStyle>
          <a:p>
            <a:fld id="{5CABD573-C2D3-449E-9F2D-E2B79CD83753}" type="slidenum">
              <a:rPr lang="en-US" smtClean="0"/>
              <a:t>‹#›</a:t>
            </a:fld>
            <a:endParaRPr lang="en-US"/>
          </a:p>
        </p:txBody>
      </p:sp>
    </p:spTree>
    <p:extLst>
      <p:ext uri="{BB962C8B-B14F-4D97-AF65-F5344CB8AC3E}">
        <p14:creationId xmlns:p14="http://schemas.microsoft.com/office/powerpoint/2010/main" val="1620950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teven.dow@colostate.edu" TargetMode="External"/><Relationship Id="rId2" Type="http://schemas.openxmlformats.org/officeDocument/2006/relationships/hyperlink" Target="mailto:dylan.ammons@colostate.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0.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37AAC8-934D-42CF-24D9-053C6C25BC14}"/>
              </a:ext>
            </a:extLst>
          </p:cNvPr>
          <p:cNvSpPr txBox="1"/>
          <p:nvPr/>
        </p:nvSpPr>
        <p:spPr>
          <a:xfrm>
            <a:off x="245962" y="2085125"/>
            <a:ext cx="7280476" cy="5143652"/>
          </a:xfrm>
          <a:prstGeom prst="rect">
            <a:avLst/>
          </a:prstGeom>
          <a:noFill/>
        </p:spPr>
        <p:txBody>
          <a:bodyPr wrap="square" rtlCol="0">
            <a:spAutoFit/>
          </a:bodyPr>
          <a:lstStyle/>
          <a:p>
            <a:pPr marL="0" marR="0" algn="ctr">
              <a:lnSpc>
                <a:spcPct val="107000"/>
              </a:lnSpc>
              <a:spcBef>
                <a:spcPts val="0"/>
              </a:spcBef>
              <a:spcAft>
                <a:spcPts val="800"/>
              </a:spcAft>
            </a:pPr>
            <a:r>
              <a:rPr lang="en-US" sz="1100" b="1" kern="100" dirty="0">
                <a:effectLst/>
                <a:latin typeface="Arial" panose="020B0604020202020204" pitchFamily="34" charset="0"/>
                <a:ea typeface="Calibri" panose="020F0502020204030204" pitchFamily="34" charset="0"/>
                <a:cs typeface="Times New Roman" panose="02020603050405020304" pitchFamily="18" charset="0"/>
              </a:rPr>
              <a:t>Supplemental Figures for</a:t>
            </a:r>
            <a:r>
              <a:rPr lang="en-US" sz="1100" b="1" kern="100">
                <a:effectLst/>
                <a:latin typeface="Arial" panose="020B0604020202020204" pitchFamily="34" charset="0"/>
                <a:ea typeface="Calibri" panose="020F0502020204030204" pitchFamily="34" charset="0"/>
                <a:cs typeface="Times New Roman" panose="02020603050405020304" pitchFamily="18" charset="0"/>
              </a:rPr>
              <a:t>, “Characterization of canine tumor-infiltrating leukocyte transcriptomic signatures reveals conserved expression patterns with human osteosarcoma”</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100" b="1" kern="100" dirty="0">
                <a:effectLst/>
                <a:latin typeface="Arial" panose="020B0604020202020204" pitchFamily="34" charset="0"/>
                <a:ea typeface="Calibri" panose="020F0502020204030204" pitchFamily="34" charset="0"/>
                <a:cs typeface="Times New Roman" panose="02020603050405020304" pitchFamily="18" charset="0"/>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100" kern="100" dirty="0">
                <a:effectLst/>
                <a:latin typeface="Arial" panose="020B0604020202020204" pitchFamily="34" charset="0"/>
                <a:ea typeface="Calibri" panose="020F0502020204030204" pitchFamily="34" charset="0"/>
                <a:cs typeface="Times New Roman" panose="02020603050405020304" pitchFamily="18" charset="0"/>
              </a:rPr>
              <a:t>Running title: Immune modulation by the osteosarcoma TME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100" kern="100" dirty="0">
                <a:effectLst/>
                <a:latin typeface="Arial" panose="020B0604020202020204" pitchFamily="34" charset="0"/>
                <a:ea typeface="Calibri" panose="020F0502020204030204" pitchFamily="34" charset="0"/>
                <a:cs typeface="Times New Roman" panose="02020603050405020304" pitchFamily="18" charset="0"/>
              </a:rPr>
              <a:t>Dylan T. </a:t>
            </a:r>
            <a:r>
              <a:rPr lang="en-US" sz="1100" kern="100" dirty="0" err="1">
                <a:effectLst/>
                <a:latin typeface="Arial" panose="020B0604020202020204" pitchFamily="34" charset="0"/>
                <a:ea typeface="Calibri" panose="020F0502020204030204" pitchFamily="34" charset="0"/>
                <a:cs typeface="Times New Roman" panose="02020603050405020304" pitchFamily="18" charset="0"/>
              </a:rPr>
              <a:t>Ammons</a:t>
            </a:r>
            <a:r>
              <a:rPr lang="en-US" sz="1100" kern="100" baseline="30000" dirty="0" err="1">
                <a:effectLst/>
                <a:latin typeface="Arial" panose="020B0604020202020204" pitchFamily="34" charset="0"/>
                <a:ea typeface="Calibri" panose="020F0502020204030204" pitchFamily="34" charset="0"/>
                <a:cs typeface="Times New Roman" panose="02020603050405020304" pitchFamily="18" charset="0"/>
              </a:rPr>
              <a:t>b</a:t>
            </a:r>
            <a:r>
              <a:rPr lang="en-US" sz="1100" kern="100" dirty="0">
                <a:effectLst/>
                <a:latin typeface="Arial" panose="020B0604020202020204" pitchFamily="34" charset="0"/>
                <a:ea typeface="Calibri" panose="020F0502020204030204" pitchFamily="34" charset="0"/>
                <a:cs typeface="Times New Roman" panose="02020603050405020304" pitchFamily="18" charset="0"/>
              </a:rPr>
              <a:t>* R. Adam </a:t>
            </a:r>
            <a:r>
              <a:rPr lang="en-US" sz="1100" kern="100" dirty="0" err="1">
                <a:effectLst/>
                <a:latin typeface="Arial" panose="020B0604020202020204" pitchFamily="34" charset="0"/>
                <a:ea typeface="Calibri" panose="020F0502020204030204" pitchFamily="34" charset="0"/>
                <a:cs typeface="Times New Roman" panose="02020603050405020304" pitchFamily="18" charset="0"/>
              </a:rPr>
              <a:t>Harris</a:t>
            </a:r>
            <a:r>
              <a:rPr lang="en-US" sz="1100" kern="100" baseline="30000" dirty="0" err="1">
                <a:effectLst/>
                <a:latin typeface="Arial" panose="020B0604020202020204" pitchFamily="34" charset="0"/>
                <a:ea typeface="Calibri" panose="020F0502020204030204" pitchFamily="34" charset="0"/>
                <a:cs typeface="Times New Roman" panose="02020603050405020304" pitchFamily="18" charset="0"/>
              </a:rPr>
              <a:t>a</a:t>
            </a:r>
            <a:r>
              <a:rPr lang="en-US" sz="1100" kern="100" dirty="0">
                <a:effectLst/>
                <a:latin typeface="Arial" panose="020B0604020202020204" pitchFamily="34" charset="0"/>
                <a:ea typeface="Calibri" panose="020F0502020204030204" pitchFamily="34" charset="0"/>
                <a:cs typeface="Times New Roman" panose="02020603050405020304" pitchFamily="18" charset="0"/>
              </a:rPr>
              <a:t>, Lyndah </a:t>
            </a:r>
            <a:r>
              <a:rPr lang="en-US" sz="1100" kern="100" dirty="0" err="1">
                <a:effectLst/>
                <a:latin typeface="Arial" panose="020B0604020202020204" pitchFamily="34" charset="0"/>
                <a:ea typeface="Calibri" panose="020F0502020204030204" pitchFamily="34" charset="0"/>
                <a:cs typeface="Times New Roman" panose="02020603050405020304" pitchFamily="18" charset="0"/>
              </a:rPr>
              <a:t>Chow</a:t>
            </a:r>
            <a:r>
              <a:rPr lang="en-US" sz="1100" kern="100" baseline="30000" dirty="0" err="1">
                <a:effectLst/>
                <a:latin typeface="Arial" panose="020B0604020202020204" pitchFamily="34" charset="0"/>
                <a:ea typeface="Calibri" panose="020F0502020204030204" pitchFamily="34" charset="0"/>
                <a:cs typeface="Times New Roman" panose="02020603050405020304" pitchFamily="18" charset="0"/>
              </a:rPr>
              <a:t>b</a:t>
            </a:r>
            <a:r>
              <a:rPr lang="en-US" sz="1100" kern="100" dirty="0">
                <a:effectLst/>
                <a:latin typeface="Arial" panose="020B0604020202020204" pitchFamily="34" charset="0"/>
                <a:ea typeface="Calibri" panose="020F0502020204030204" pitchFamily="34" charset="0"/>
                <a:cs typeface="Times New Roman" panose="02020603050405020304" pitchFamily="18" charset="0"/>
              </a:rPr>
              <a:t>, and Steven </a:t>
            </a:r>
            <a:r>
              <a:rPr lang="en-US" sz="1100" kern="100" dirty="0" err="1">
                <a:effectLst/>
                <a:latin typeface="Arial" panose="020B0604020202020204" pitchFamily="34" charset="0"/>
                <a:ea typeface="Calibri" panose="020F0502020204030204" pitchFamily="34" charset="0"/>
                <a:cs typeface="Times New Roman" panose="02020603050405020304" pitchFamily="18" charset="0"/>
              </a:rPr>
              <a:t>Dow</a:t>
            </a:r>
            <a:r>
              <a:rPr lang="en-US" sz="1100" kern="100" baseline="30000" dirty="0" err="1">
                <a:effectLst/>
                <a:latin typeface="Arial" panose="020B0604020202020204" pitchFamily="34" charset="0"/>
                <a:ea typeface="Calibri" panose="020F0502020204030204" pitchFamily="34" charset="0"/>
                <a:cs typeface="Times New Roman" panose="02020603050405020304" pitchFamily="18" charset="0"/>
              </a:rPr>
              <a:t>a,b</a:t>
            </a:r>
            <a:r>
              <a:rPr lang="en-US" sz="1100" kern="100" dirty="0">
                <a:effectLst/>
                <a:latin typeface="Arial" panose="020B0604020202020204" pitchFamily="34" charset="0"/>
                <a:ea typeface="Calibri" panose="020F0502020204030204" pitchFamily="34" charset="0"/>
                <a:cs typeface="Times New Roman" panose="02020603050405020304" pitchFamily="18" charset="0"/>
              </a:rPr>
              <a:t>*</a:t>
            </a:r>
          </a:p>
          <a:p>
            <a:pPr marL="0" marR="0" algn="ctr">
              <a:lnSpc>
                <a:spcPct val="107000"/>
              </a:lnSpc>
              <a:spcBef>
                <a:spcPts val="0"/>
              </a:spcBef>
              <a:spcAft>
                <a:spcPts val="800"/>
              </a:spcAft>
            </a:pPr>
            <a:endParaRPr lang="en-US" sz="1100" kern="100" dirty="0">
              <a:effectLst/>
              <a:latin typeface="Arial" panose="020B060402020202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100" kern="100" baseline="30000" dirty="0" err="1">
                <a:effectLst/>
                <a:latin typeface="Arial" panose="020B0604020202020204" pitchFamily="34" charset="0"/>
                <a:ea typeface="Calibri" panose="020F0502020204030204" pitchFamily="34" charset="0"/>
                <a:cs typeface="Times New Roman" panose="02020603050405020304" pitchFamily="18" charset="0"/>
              </a:rPr>
              <a:t>a</a:t>
            </a:r>
            <a:r>
              <a:rPr lang="en-US" sz="1100" kern="100" dirty="0" err="1">
                <a:effectLst/>
                <a:latin typeface="Arial" panose="020B0604020202020204" pitchFamily="34" charset="0"/>
                <a:ea typeface="Calibri" panose="020F0502020204030204" pitchFamily="34" charset="0"/>
                <a:cs typeface="Times New Roman" panose="02020603050405020304" pitchFamily="18" charset="0"/>
              </a:rPr>
              <a:t>Department</a:t>
            </a:r>
            <a:r>
              <a:rPr lang="en-US" sz="1100" kern="100" dirty="0">
                <a:effectLst/>
                <a:latin typeface="Arial" panose="020B0604020202020204" pitchFamily="34" charset="0"/>
                <a:ea typeface="Calibri" panose="020F0502020204030204" pitchFamily="34" charset="0"/>
                <a:cs typeface="Times New Roman" panose="02020603050405020304" pitchFamily="18" charset="0"/>
              </a:rPr>
              <a:t> of Microbiology, Immunology and Pathology, College of Veterinary Medicine and Biomedical Sciences, Colorado State University, Fort Collins, CO </a:t>
            </a:r>
          </a:p>
          <a:p>
            <a:pPr marL="0" marR="0" algn="ctr">
              <a:lnSpc>
                <a:spcPct val="107000"/>
              </a:lnSpc>
              <a:spcBef>
                <a:spcPts val="0"/>
              </a:spcBef>
              <a:spcAft>
                <a:spcPts val="800"/>
              </a:spcAft>
            </a:pPr>
            <a:r>
              <a:rPr lang="en-US" sz="1100" kern="100" baseline="30000" dirty="0" err="1">
                <a:effectLst/>
                <a:latin typeface="Arial" panose="020B0604020202020204" pitchFamily="34" charset="0"/>
                <a:ea typeface="Calibri" panose="020F0502020204030204" pitchFamily="34" charset="0"/>
                <a:cs typeface="Times New Roman" panose="02020603050405020304" pitchFamily="18" charset="0"/>
              </a:rPr>
              <a:t>b</a:t>
            </a:r>
            <a:r>
              <a:rPr lang="en-US" sz="1100" kern="100" dirty="0" err="1">
                <a:effectLst/>
                <a:latin typeface="Arial" panose="020B0604020202020204" pitchFamily="34" charset="0"/>
                <a:ea typeface="Calibri" panose="020F0502020204030204" pitchFamily="34" charset="0"/>
                <a:cs typeface="Times New Roman" panose="02020603050405020304" pitchFamily="18" charset="0"/>
              </a:rPr>
              <a:t>Flint</a:t>
            </a:r>
            <a:r>
              <a:rPr lang="en-US" sz="1100" kern="100" dirty="0">
                <a:effectLst/>
                <a:latin typeface="Arial" panose="020B0604020202020204" pitchFamily="34" charset="0"/>
                <a:ea typeface="Calibri" panose="020F0502020204030204" pitchFamily="34" charset="0"/>
                <a:cs typeface="Times New Roman" panose="02020603050405020304" pitchFamily="18" charset="0"/>
              </a:rPr>
              <a:t> Animal Cancer Center, Department of Clinical Sciences, College of Veterinary Medicine and Biomedical Sciences, Colorado State University, Fort Collins, CO</a:t>
            </a:r>
          </a:p>
          <a:p>
            <a:pPr marL="0" marR="0" algn="ctr">
              <a:lnSpc>
                <a:spcPct val="107000"/>
              </a:lnSpc>
              <a:spcBef>
                <a:spcPts val="0"/>
              </a:spcBef>
              <a:spcAft>
                <a:spcPts val="800"/>
              </a:spcAft>
            </a:pPr>
            <a:r>
              <a:rPr lang="en-US"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100" kern="100" dirty="0">
                <a:effectLst/>
                <a:latin typeface="Arial" panose="020B0604020202020204" pitchFamily="34" charset="0"/>
                <a:ea typeface="Calibri" panose="020F0502020204030204" pitchFamily="34" charset="0"/>
                <a:cs typeface="Times New Roman" panose="02020603050405020304" pitchFamily="18" charset="0"/>
              </a:rPr>
              <a:t>*Corresponding authors: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100" kern="100" dirty="0">
                <a:effectLst/>
                <a:latin typeface="Arial" panose="020B0604020202020204" pitchFamily="34" charset="0"/>
                <a:ea typeface="Calibri" panose="020F0502020204030204" pitchFamily="34" charset="0"/>
                <a:cs typeface="Times New Roman" panose="02020603050405020304" pitchFamily="18" charset="0"/>
              </a:rPr>
              <a:t>Dylan T. Ammons, Department of Microbiology, Immunology and Pathology, College of Veterinary Medicine and Biomedical Sciences, Colorado State University, Fort Collins, CO 80523; e-mail: </a:t>
            </a:r>
            <a:r>
              <a:rPr lang="en-US" sz="1100" u="sng" kern="100"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
              </a:rPr>
              <a:t>dylan.ammons@colostate.edu</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100" kern="100" dirty="0">
                <a:effectLst/>
                <a:latin typeface="Arial" panose="020B0604020202020204" pitchFamily="34" charset="0"/>
                <a:ea typeface="Calibri" panose="020F0502020204030204" pitchFamily="34" charset="0"/>
                <a:cs typeface="Times New Roman" panose="02020603050405020304" pitchFamily="18" charset="0"/>
              </a:rPr>
              <a:t>Steven Dow, Flint Animal Cancer Center, Department of Clinical Sciences, College of Veterinary Medicine and Biomedical Sciences, Colorado State University, Fort Collins, CO 80523; e-mail: </a:t>
            </a:r>
            <a:r>
              <a:rPr lang="en-US" sz="1100" u="sng" kern="100"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steven.dow@colostate.edu</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100" b="1" u="none" strike="noStrike" kern="100" dirty="0">
                <a:effectLst/>
                <a:latin typeface="Arial" panose="020B0604020202020204" pitchFamily="34" charset="0"/>
                <a:ea typeface="Calibri" panose="020F0502020204030204" pitchFamily="34" charset="0"/>
                <a:cs typeface="Times New Roman" panose="02020603050405020304" pitchFamily="18" charset="0"/>
              </a:rPr>
              <a:t> </a:t>
            </a:r>
            <a:r>
              <a:rPr lang="en-US"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100" kern="100" dirty="0">
                <a:effectLst/>
                <a:latin typeface="Arial" panose="020B0604020202020204" pitchFamily="34" charset="0"/>
                <a:ea typeface="Calibri" panose="020F0502020204030204" pitchFamily="34" charset="0"/>
                <a:cs typeface="Times New Roman" panose="02020603050405020304" pitchFamily="18" charset="0"/>
              </a:rPr>
              <a:t>Keywords: Canine (dog), Osteosarcoma, </a:t>
            </a:r>
            <a:r>
              <a:rPr lang="en-US" sz="1100" kern="100" dirty="0" err="1">
                <a:effectLst/>
                <a:latin typeface="Arial" panose="020B0604020202020204" pitchFamily="34" charset="0"/>
                <a:ea typeface="Calibri" panose="020F0502020204030204" pitchFamily="34" charset="0"/>
                <a:cs typeface="Times New Roman" panose="02020603050405020304" pitchFamily="18" charset="0"/>
              </a:rPr>
              <a:t>scRNA</a:t>
            </a:r>
            <a:r>
              <a:rPr lang="en-US" sz="1100" kern="100" dirty="0">
                <a:effectLst/>
                <a:latin typeface="Arial" panose="020B0604020202020204" pitchFamily="34" charset="0"/>
                <a:ea typeface="Calibri" panose="020F0502020204030204" pitchFamily="34" charset="0"/>
                <a:cs typeface="Times New Roman" panose="02020603050405020304" pitchFamily="18" charset="0"/>
              </a:rPr>
              <a:t>-seq, transcriptomics, cancer immunology</a:t>
            </a:r>
            <a:endParaRPr lang="en-US" sz="1100" dirty="0"/>
          </a:p>
        </p:txBody>
      </p:sp>
    </p:spTree>
    <p:extLst>
      <p:ext uri="{BB962C8B-B14F-4D97-AF65-F5344CB8AC3E}">
        <p14:creationId xmlns:p14="http://schemas.microsoft.com/office/powerpoint/2010/main" val="2449623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B0A1546-2864-E01E-3D1A-80F1D59C58B2}"/>
              </a:ext>
            </a:extLst>
          </p:cNvPr>
          <p:cNvSpPr txBox="1"/>
          <p:nvPr/>
        </p:nvSpPr>
        <p:spPr>
          <a:xfrm>
            <a:off x="69699" y="873470"/>
            <a:ext cx="344906"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a)</a:t>
            </a:r>
          </a:p>
        </p:txBody>
      </p:sp>
      <p:pic>
        <p:nvPicPr>
          <p:cNvPr id="14" name="Picture 13">
            <a:extLst>
              <a:ext uri="{FF2B5EF4-FFF2-40B4-BE49-F238E27FC236}">
                <a16:creationId xmlns:a16="http://schemas.microsoft.com/office/drawing/2014/main" id="{DD50A264-E1F4-EE92-E58B-2A00AAD48DBA}"/>
              </a:ext>
            </a:extLst>
          </p:cNvPr>
          <p:cNvPicPr>
            <a:picLocks noChangeAspect="1"/>
          </p:cNvPicPr>
          <p:nvPr/>
        </p:nvPicPr>
        <p:blipFill>
          <a:blip r:embed="rId3"/>
          <a:stretch>
            <a:fillRect/>
          </a:stretch>
        </p:blipFill>
        <p:spPr>
          <a:xfrm>
            <a:off x="3951867" y="873470"/>
            <a:ext cx="3429000" cy="3429000"/>
          </a:xfrm>
          <a:prstGeom prst="rect">
            <a:avLst/>
          </a:prstGeom>
        </p:spPr>
      </p:pic>
      <p:pic>
        <p:nvPicPr>
          <p:cNvPr id="3" name="Picture 2">
            <a:extLst>
              <a:ext uri="{FF2B5EF4-FFF2-40B4-BE49-F238E27FC236}">
                <a16:creationId xmlns:a16="http://schemas.microsoft.com/office/drawing/2014/main" id="{936DEB6C-DEEA-0ECF-09D5-C195789FB350}"/>
              </a:ext>
            </a:extLst>
          </p:cNvPr>
          <p:cNvPicPr>
            <a:picLocks noChangeAspect="1"/>
          </p:cNvPicPr>
          <p:nvPr/>
        </p:nvPicPr>
        <p:blipFill>
          <a:blip r:embed="rId4"/>
          <a:stretch>
            <a:fillRect/>
          </a:stretch>
        </p:blipFill>
        <p:spPr>
          <a:xfrm>
            <a:off x="391533" y="873470"/>
            <a:ext cx="3238500" cy="3886200"/>
          </a:xfrm>
          <a:prstGeom prst="rect">
            <a:avLst/>
          </a:prstGeom>
        </p:spPr>
      </p:pic>
      <p:sp>
        <p:nvSpPr>
          <p:cNvPr id="4" name="TextBox 3">
            <a:extLst>
              <a:ext uri="{FF2B5EF4-FFF2-40B4-BE49-F238E27FC236}">
                <a16:creationId xmlns:a16="http://schemas.microsoft.com/office/drawing/2014/main" id="{69316471-9B8C-31F6-64FE-67583CC37CC3}"/>
              </a:ext>
            </a:extLst>
          </p:cNvPr>
          <p:cNvSpPr txBox="1"/>
          <p:nvPr/>
        </p:nvSpPr>
        <p:spPr>
          <a:xfrm>
            <a:off x="3541294" y="873469"/>
            <a:ext cx="344906"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b)</a:t>
            </a:r>
          </a:p>
        </p:txBody>
      </p:sp>
      <p:sp>
        <p:nvSpPr>
          <p:cNvPr id="5" name="TextBox 4">
            <a:extLst>
              <a:ext uri="{FF2B5EF4-FFF2-40B4-BE49-F238E27FC236}">
                <a16:creationId xmlns:a16="http://schemas.microsoft.com/office/drawing/2014/main" id="{FEF424C4-0912-1E33-CA3C-2264ABB1EF22}"/>
              </a:ext>
            </a:extLst>
          </p:cNvPr>
          <p:cNvSpPr txBox="1"/>
          <p:nvPr/>
        </p:nvSpPr>
        <p:spPr>
          <a:xfrm>
            <a:off x="69699" y="4755936"/>
            <a:ext cx="344906"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c)</a:t>
            </a:r>
          </a:p>
        </p:txBody>
      </p:sp>
      <p:pic>
        <p:nvPicPr>
          <p:cNvPr id="6" name="Picture 5">
            <a:extLst>
              <a:ext uri="{FF2B5EF4-FFF2-40B4-BE49-F238E27FC236}">
                <a16:creationId xmlns:a16="http://schemas.microsoft.com/office/drawing/2014/main" id="{E2DE9BD9-F47E-9284-64C8-103985A300E8}"/>
              </a:ext>
            </a:extLst>
          </p:cNvPr>
          <p:cNvPicPr>
            <a:picLocks noChangeAspect="1"/>
          </p:cNvPicPr>
          <p:nvPr/>
        </p:nvPicPr>
        <p:blipFill>
          <a:blip r:embed="rId5"/>
          <a:stretch>
            <a:fillRect/>
          </a:stretch>
        </p:blipFill>
        <p:spPr>
          <a:xfrm>
            <a:off x="-24866" y="4894435"/>
            <a:ext cx="7132319" cy="2743200"/>
          </a:xfrm>
          <a:prstGeom prst="rect">
            <a:avLst/>
          </a:prstGeom>
        </p:spPr>
      </p:pic>
      <p:sp>
        <p:nvSpPr>
          <p:cNvPr id="8" name="TextBox 7">
            <a:extLst>
              <a:ext uri="{FF2B5EF4-FFF2-40B4-BE49-F238E27FC236}">
                <a16:creationId xmlns:a16="http://schemas.microsoft.com/office/drawing/2014/main" id="{FD37A35D-2F0C-B767-DB5B-A7B8FB70F809}"/>
              </a:ext>
            </a:extLst>
          </p:cNvPr>
          <p:cNvSpPr txBox="1"/>
          <p:nvPr/>
        </p:nvSpPr>
        <p:spPr>
          <a:xfrm>
            <a:off x="468736" y="8046436"/>
            <a:ext cx="6966262" cy="1277273"/>
          </a:xfrm>
          <a:prstGeom prst="rect">
            <a:avLst/>
          </a:prstGeom>
          <a:noFill/>
        </p:spPr>
        <p:txBody>
          <a:bodyPr wrap="square" rtlCol="0">
            <a:spAutoFit/>
          </a:bodyPr>
          <a:lstStyle/>
          <a:p>
            <a:pPr algn="just"/>
            <a:r>
              <a:rPr lang="en-US" sz="1100" b="1" dirty="0">
                <a:latin typeface="Arial" panose="020B0604020202020204" pitchFamily="34" charset="0"/>
                <a:cs typeface="Arial" panose="020B0604020202020204" pitchFamily="34" charset="0"/>
              </a:rPr>
              <a:t>Supplemental figure 7. Additional plotting of dendritic cell subsets. </a:t>
            </a:r>
            <a:r>
              <a:rPr lang="en-US" sz="1100" dirty="0">
                <a:latin typeface="Arial" panose="020B0604020202020204" pitchFamily="34" charset="0"/>
                <a:cs typeface="Arial" panose="020B0604020202020204" pitchFamily="34" charset="0"/>
              </a:rPr>
              <a:t>(</a:t>
            </a:r>
            <a:r>
              <a:rPr lang="en-US" sz="1100" b="1" dirty="0">
                <a:latin typeface="Arial" panose="020B0604020202020204" pitchFamily="34" charset="0"/>
                <a:cs typeface="Arial" panose="020B0604020202020204" pitchFamily="34" charset="0"/>
              </a:rPr>
              <a:t>a</a:t>
            </a:r>
            <a:r>
              <a:rPr lang="en-US" sz="1100" dirty="0">
                <a:latin typeface="Arial" panose="020B0604020202020204" pitchFamily="34" charset="0"/>
                <a:cs typeface="Arial" panose="020B0604020202020204" pitchFamily="34" charset="0"/>
              </a:rPr>
              <a:t>) Violin plots depicting log normalized expression for canonical DC gene markers for each DC subset. (</a:t>
            </a:r>
            <a:r>
              <a:rPr lang="en-US" sz="1100" b="1" dirty="0">
                <a:latin typeface="Arial" panose="020B0604020202020204" pitchFamily="34" charset="0"/>
                <a:cs typeface="Arial" panose="020B0604020202020204" pitchFamily="34" charset="0"/>
              </a:rPr>
              <a:t>b</a:t>
            </a:r>
            <a:r>
              <a:rPr lang="en-US" sz="1100" dirty="0">
                <a:latin typeface="Arial" panose="020B0604020202020204" pitchFamily="34" charset="0"/>
                <a:cs typeface="Arial" panose="020B0604020202020204" pitchFamily="34" charset="0"/>
              </a:rPr>
              <a:t>) Lollipop chart depicting top enriched </a:t>
            </a:r>
            <a:r>
              <a:rPr lang="en-US" sz="1100" dirty="0" err="1">
                <a:latin typeface="Arial" panose="020B0604020202020204" pitchFamily="34" charset="0"/>
                <a:cs typeface="Arial" panose="020B0604020202020204" pitchFamily="34" charset="0"/>
              </a:rPr>
              <a:t>ImmuneSigDB</a:t>
            </a:r>
            <a:r>
              <a:rPr lang="en-US" sz="1100" dirty="0">
                <a:latin typeface="Arial" panose="020B0604020202020204" pitchFamily="34" charset="0"/>
                <a:cs typeface="Arial" panose="020B0604020202020204" pitchFamily="34" charset="0"/>
              </a:rPr>
              <a:t> gene sets (ranked by adjusted P value) using genes upregulated in tumor infiltrating DCs. (</a:t>
            </a:r>
            <a:r>
              <a:rPr lang="en-US" sz="1100" b="1" dirty="0">
                <a:latin typeface="Arial" panose="020B0604020202020204" pitchFamily="34" charset="0"/>
                <a:cs typeface="Arial" panose="020B0604020202020204" pitchFamily="34" charset="0"/>
              </a:rPr>
              <a:t>c</a:t>
            </a:r>
            <a:r>
              <a:rPr lang="en-US" sz="1100" dirty="0">
                <a:latin typeface="Arial" panose="020B0604020202020204" pitchFamily="34" charset="0"/>
                <a:cs typeface="Arial" panose="020B0604020202020204" pitchFamily="34" charset="0"/>
              </a:rPr>
              <a:t>) Split dot plot representing scaled, log transformed gene expression of top upregulated (red text) and downregulated (blue text) genes within each dendritic cell cluster</a:t>
            </a:r>
            <a:r>
              <a:rPr lang="en-US" sz="1100" b="1" dirty="0">
                <a:latin typeface="Arial" panose="020B0604020202020204" pitchFamily="34" charset="0"/>
                <a:cs typeface="Arial" panose="020B0604020202020204" pitchFamily="34" charset="0"/>
              </a:rPr>
              <a:t>.</a:t>
            </a:r>
            <a:r>
              <a:rPr lang="en-US" sz="1100" dirty="0">
                <a:latin typeface="Arial" panose="020B0604020202020204" pitchFamily="34" charset="0"/>
                <a:cs typeface="Arial" panose="020B0604020202020204" pitchFamily="34" charset="0"/>
              </a:rPr>
              <a:t> Dot size represents the percentage of cells expressing the gene while dot color represents relative expression. Red rows display contributions from blood derived cells while blue rows display contributions from tumor derived cells.</a:t>
            </a:r>
          </a:p>
        </p:txBody>
      </p:sp>
    </p:spTree>
    <p:extLst>
      <p:ext uri="{BB962C8B-B14F-4D97-AF65-F5344CB8AC3E}">
        <p14:creationId xmlns:p14="http://schemas.microsoft.com/office/powerpoint/2010/main" val="3731275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2BC146-EC2E-D49C-BC7D-794BDD4B8565}"/>
              </a:ext>
            </a:extLst>
          </p:cNvPr>
          <p:cNvPicPr>
            <a:picLocks noChangeAspect="1"/>
          </p:cNvPicPr>
          <p:nvPr/>
        </p:nvPicPr>
        <p:blipFill>
          <a:blip r:embed="rId2"/>
          <a:stretch>
            <a:fillRect/>
          </a:stretch>
        </p:blipFill>
        <p:spPr>
          <a:xfrm>
            <a:off x="2640653" y="1492760"/>
            <a:ext cx="5131747" cy="5131747"/>
          </a:xfrm>
          <a:prstGeom prst="rect">
            <a:avLst/>
          </a:prstGeom>
        </p:spPr>
      </p:pic>
      <p:sp>
        <p:nvSpPr>
          <p:cNvPr id="3" name="TextBox 2">
            <a:extLst>
              <a:ext uri="{FF2B5EF4-FFF2-40B4-BE49-F238E27FC236}">
                <a16:creationId xmlns:a16="http://schemas.microsoft.com/office/drawing/2014/main" id="{770CF593-5F30-38B2-B606-0D2D2AAA42B3}"/>
              </a:ext>
            </a:extLst>
          </p:cNvPr>
          <p:cNvSpPr txBox="1"/>
          <p:nvPr/>
        </p:nvSpPr>
        <p:spPr>
          <a:xfrm>
            <a:off x="609600" y="7092945"/>
            <a:ext cx="6721475" cy="1277273"/>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Supplemental figure 8. Tumor infiltrating monocytes more closely resemble blood monocytes than tumor associated macrophage.  </a:t>
            </a:r>
            <a:r>
              <a:rPr lang="en-US" sz="1100" dirty="0">
                <a:latin typeface="Arial" panose="020B0604020202020204" pitchFamily="34" charset="0"/>
                <a:cs typeface="Arial" panose="020B0604020202020204" pitchFamily="34" charset="0"/>
              </a:rPr>
              <a:t>Lollipop charts depicting log10 transformed adjusted P values from gene set enrichment analysis using the </a:t>
            </a:r>
            <a:r>
              <a:rPr lang="en-US" sz="1100" dirty="0" err="1">
                <a:latin typeface="Arial" panose="020B0604020202020204" pitchFamily="34" charset="0"/>
                <a:cs typeface="Arial" panose="020B0604020202020204" pitchFamily="34" charset="0"/>
              </a:rPr>
              <a:t>ImmuneSigBD</a:t>
            </a:r>
            <a:r>
              <a:rPr lang="en-US" sz="1100" dirty="0">
                <a:latin typeface="Arial" panose="020B0604020202020204" pitchFamily="34" charset="0"/>
                <a:cs typeface="Arial" panose="020B0604020202020204" pitchFamily="34" charset="0"/>
              </a:rPr>
              <a:t> gene sets and (</a:t>
            </a:r>
            <a:r>
              <a:rPr lang="en-US" sz="1100" b="1" dirty="0">
                <a:latin typeface="Arial" panose="020B0604020202020204" pitchFamily="34" charset="0"/>
                <a:cs typeface="Arial" panose="020B0604020202020204" pitchFamily="34" charset="0"/>
              </a:rPr>
              <a:t>a</a:t>
            </a:r>
            <a:r>
              <a:rPr lang="en-US" sz="1100" dirty="0">
                <a:latin typeface="Arial" panose="020B0604020202020204" pitchFamily="34" charset="0"/>
                <a:cs typeface="Arial" panose="020B0604020202020204" pitchFamily="34" charset="0"/>
              </a:rPr>
              <a:t>) genes upregulated in tumor infiltrating monocytes versus circulating monocytes or (</a:t>
            </a:r>
            <a:r>
              <a:rPr lang="en-US" sz="1100" b="1" dirty="0">
                <a:latin typeface="Arial" panose="020B0604020202020204" pitchFamily="34" charset="0"/>
                <a:cs typeface="Arial" panose="020B0604020202020204" pitchFamily="34" charset="0"/>
              </a:rPr>
              <a:t>c</a:t>
            </a:r>
            <a:r>
              <a:rPr lang="en-US" sz="1100" dirty="0">
                <a:latin typeface="Arial" panose="020B0604020202020204" pitchFamily="34" charset="0"/>
                <a:cs typeface="Arial" panose="020B0604020202020204" pitchFamily="34" charset="0"/>
              </a:rPr>
              <a:t>) genes upregulated in tumor associated macrophage versus circulating monocytes. </a:t>
            </a:r>
            <a:r>
              <a:rPr lang="en-US" sz="1100" b="1" dirty="0">
                <a:latin typeface="Arial" panose="020B0604020202020204" pitchFamily="34" charset="0"/>
                <a:cs typeface="Arial" panose="020B0604020202020204" pitchFamily="34" charset="0"/>
              </a:rPr>
              <a:t>(b</a:t>
            </a:r>
            <a:r>
              <a:rPr lang="en-US" sz="1100" dirty="0">
                <a:latin typeface="Arial" panose="020B0604020202020204" pitchFamily="34" charset="0"/>
                <a:cs typeface="Arial" panose="020B0604020202020204" pitchFamily="34" charset="0"/>
              </a:rPr>
              <a:t>) Heatmap depicting distance between samples using blood monocytes (</a:t>
            </a:r>
            <a:r>
              <a:rPr lang="en-US" sz="1100" dirty="0" err="1">
                <a:latin typeface="Arial" panose="020B0604020202020204" pitchFamily="34" charset="0"/>
                <a:cs typeface="Arial" panose="020B0604020202020204" pitchFamily="34" charset="0"/>
              </a:rPr>
              <a:t>Monocyte_bl</a:t>
            </a:r>
            <a:r>
              <a:rPr lang="en-US" sz="1100" dirty="0">
                <a:latin typeface="Arial" panose="020B0604020202020204" pitchFamily="34" charset="0"/>
                <a:cs typeface="Arial" panose="020B0604020202020204" pitchFamily="34" charset="0"/>
              </a:rPr>
              <a:t>_), tumor infiltrating monocytes (TIM_), and tumor associated macrophage (TAM_). Row and columns are clustered by Euclidean distance.</a:t>
            </a:r>
          </a:p>
        </p:txBody>
      </p:sp>
      <p:grpSp>
        <p:nvGrpSpPr>
          <p:cNvPr id="9" name="Group 8">
            <a:extLst>
              <a:ext uri="{FF2B5EF4-FFF2-40B4-BE49-F238E27FC236}">
                <a16:creationId xmlns:a16="http://schemas.microsoft.com/office/drawing/2014/main" id="{9B7BCA28-7E44-77AB-1880-0CF866A27F97}"/>
              </a:ext>
            </a:extLst>
          </p:cNvPr>
          <p:cNvGrpSpPr/>
          <p:nvPr/>
        </p:nvGrpSpPr>
        <p:grpSpPr>
          <a:xfrm>
            <a:off x="193676" y="1507953"/>
            <a:ext cx="2446978" cy="5101361"/>
            <a:chOff x="193676" y="1320658"/>
            <a:chExt cx="2446978" cy="5101361"/>
          </a:xfrm>
        </p:grpSpPr>
        <p:pic>
          <p:nvPicPr>
            <p:cNvPr id="6" name="Picture 5">
              <a:extLst>
                <a:ext uri="{FF2B5EF4-FFF2-40B4-BE49-F238E27FC236}">
                  <a16:creationId xmlns:a16="http://schemas.microsoft.com/office/drawing/2014/main" id="{3B2661D6-B099-76D6-F50A-3A1DA0AA8D5A}"/>
                </a:ext>
              </a:extLst>
            </p:cNvPr>
            <p:cNvPicPr>
              <a:picLocks noChangeAspect="1"/>
            </p:cNvPicPr>
            <p:nvPr/>
          </p:nvPicPr>
          <p:blipFill>
            <a:blip r:embed="rId3"/>
            <a:stretch>
              <a:fillRect/>
            </a:stretch>
          </p:blipFill>
          <p:spPr>
            <a:xfrm>
              <a:off x="193676" y="1320658"/>
              <a:ext cx="2446978" cy="2446978"/>
            </a:xfrm>
            <a:prstGeom prst="rect">
              <a:avLst/>
            </a:prstGeom>
          </p:spPr>
        </p:pic>
        <p:pic>
          <p:nvPicPr>
            <p:cNvPr id="7" name="Picture 6">
              <a:extLst>
                <a:ext uri="{FF2B5EF4-FFF2-40B4-BE49-F238E27FC236}">
                  <a16:creationId xmlns:a16="http://schemas.microsoft.com/office/drawing/2014/main" id="{67544D40-6AA0-35B8-DFD3-845CC6AD3AAD}"/>
                </a:ext>
              </a:extLst>
            </p:cNvPr>
            <p:cNvPicPr>
              <a:picLocks noChangeAspect="1"/>
            </p:cNvPicPr>
            <p:nvPr/>
          </p:nvPicPr>
          <p:blipFill>
            <a:blip r:embed="rId4"/>
            <a:stretch>
              <a:fillRect/>
            </a:stretch>
          </p:blipFill>
          <p:spPr>
            <a:xfrm>
              <a:off x="193676" y="3975042"/>
              <a:ext cx="2446977" cy="2446977"/>
            </a:xfrm>
            <a:prstGeom prst="rect">
              <a:avLst/>
            </a:prstGeom>
          </p:spPr>
        </p:pic>
      </p:grpSp>
      <p:sp>
        <p:nvSpPr>
          <p:cNvPr id="10" name="TextBox 9">
            <a:extLst>
              <a:ext uri="{FF2B5EF4-FFF2-40B4-BE49-F238E27FC236}">
                <a16:creationId xmlns:a16="http://schemas.microsoft.com/office/drawing/2014/main" id="{7DDF9A02-E4E6-976B-950E-B27FB263FBA8}"/>
              </a:ext>
            </a:extLst>
          </p:cNvPr>
          <p:cNvSpPr txBox="1"/>
          <p:nvPr/>
        </p:nvSpPr>
        <p:spPr>
          <a:xfrm>
            <a:off x="0" y="1369453"/>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a)</a:t>
            </a:r>
          </a:p>
        </p:txBody>
      </p:sp>
      <p:sp>
        <p:nvSpPr>
          <p:cNvPr id="12" name="TextBox 11">
            <a:extLst>
              <a:ext uri="{FF2B5EF4-FFF2-40B4-BE49-F238E27FC236}">
                <a16:creationId xmlns:a16="http://schemas.microsoft.com/office/drawing/2014/main" id="{D9F87F31-2EEC-18C9-ED0B-0368238D48F7}"/>
              </a:ext>
            </a:extLst>
          </p:cNvPr>
          <p:cNvSpPr txBox="1"/>
          <p:nvPr/>
        </p:nvSpPr>
        <p:spPr>
          <a:xfrm>
            <a:off x="2784581" y="1369452"/>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b)</a:t>
            </a:r>
          </a:p>
        </p:txBody>
      </p:sp>
      <p:sp>
        <p:nvSpPr>
          <p:cNvPr id="13" name="TextBox 12">
            <a:extLst>
              <a:ext uri="{FF2B5EF4-FFF2-40B4-BE49-F238E27FC236}">
                <a16:creationId xmlns:a16="http://schemas.microsoft.com/office/drawing/2014/main" id="{13ADE8D2-6C2A-DECC-0908-BE53E09A9E79}"/>
              </a:ext>
            </a:extLst>
          </p:cNvPr>
          <p:cNvSpPr txBox="1"/>
          <p:nvPr/>
        </p:nvSpPr>
        <p:spPr>
          <a:xfrm>
            <a:off x="0" y="3799791"/>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c)</a:t>
            </a:r>
          </a:p>
        </p:txBody>
      </p:sp>
    </p:spTree>
    <p:extLst>
      <p:ext uri="{BB962C8B-B14F-4D97-AF65-F5344CB8AC3E}">
        <p14:creationId xmlns:p14="http://schemas.microsoft.com/office/powerpoint/2010/main" val="3213392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54125B2-EE1B-FB66-171D-F78F6042ECA7}"/>
              </a:ext>
            </a:extLst>
          </p:cNvPr>
          <p:cNvPicPr>
            <a:picLocks noChangeAspect="1"/>
          </p:cNvPicPr>
          <p:nvPr/>
        </p:nvPicPr>
        <p:blipFill>
          <a:blip r:embed="rId2"/>
          <a:stretch>
            <a:fillRect/>
          </a:stretch>
        </p:blipFill>
        <p:spPr>
          <a:xfrm>
            <a:off x="277488" y="154245"/>
            <a:ext cx="3609474" cy="5715000"/>
          </a:xfrm>
          <a:prstGeom prst="rect">
            <a:avLst/>
          </a:prstGeom>
        </p:spPr>
      </p:pic>
      <p:pic>
        <p:nvPicPr>
          <p:cNvPr id="7" name="Picture 6">
            <a:extLst>
              <a:ext uri="{FF2B5EF4-FFF2-40B4-BE49-F238E27FC236}">
                <a16:creationId xmlns:a16="http://schemas.microsoft.com/office/drawing/2014/main" id="{A0D27BD6-61F3-0688-04B2-9438C5DB094B}"/>
              </a:ext>
            </a:extLst>
          </p:cNvPr>
          <p:cNvPicPr>
            <a:picLocks noChangeAspect="1"/>
          </p:cNvPicPr>
          <p:nvPr/>
        </p:nvPicPr>
        <p:blipFill>
          <a:blip r:embed="rId3"/>
          <a:stretch>
            <a:fillRect/>
          </a:stretch>
        </p:blipFill>
        <p:spPr>
          <a:xfrm>
            <a:off x="4685051" y="5867827"/>
            <a:ext cx="2982773" cy="2130552"/>
          </a:xfrm>
          <a:prstGeom prst="rect">
            <a:avLst/>
          </a:prstGeom>
        </p:spPr>
      </p:pic>
      <p:pic>
        <p:nvPicPr>
          <p:cNvPr id="6" name="Picture 5">
            <a:extLst>
              <a:ext uri="{FF2B5EF4-FFF2-40B4-BE49-F238E27FC236}">
                <a16:creationId xmlns:a16="http://schemas.microsoft.com/office/drawing/2014/main" id="{23AB7C75-2DD6-29C2-C2E6-6CA918995A1E}"/>
              </a:ext>
            </a:extLst>
          </p:cNvPr>
          <p:cNvPicPr>
            <a:picLocks noChangeAspect="1"/>
          </p:cNvPicPr>
          <p:nvPr/>
        </p:nvPicPr>
        <p:blipFill>
          <a:blip r:embed="rId4"/>
          <a:stretch>
            <a:fillRect/>
          </a:stretch>
        </p:blipFill>
        <p:spPr>
          <a:xfrm>
            <a:off x="0" y="6104198"/>
            <a:ext cx="4312693" cy="1658728"/>
          </a:xfrm>
          <a:prstGeom prst="rect">
            <a:avLst/>
          </a:prstGeom>
        </p:spPr>
      </p:pic>
      <p:sp>
        <p:nvSpPr>
          <p:cNvPr id="5" name="TextBox 4">
            <a:extLst>
              <a:ext uri="{FF2B5EF4-FFF2-40B4-BE49-F238E27FC236}">
                <a16:creationId xmlns:a16="http://schemas.microsoft.com/office/drawing/2014/main" id="{4CA01AF8-F9B1-2F8D-8A72-BF3B14AFDFD4}"/>
              </a:ext>
            </a:extLst>
          </p:cNvPr>
          <p:cNvSpPr txBox="1"/>
          <p:nvPr/>
        </p:nvSpPr>
        <p:spPr>
          <a:xfrm>
            <a:off x="127309" y="8020658"/>
            <a:ext cx="7517782" cy="1954381"/>
          </a:xfrm>
          <a:prstGeom prst="rect">
            <a:avLst/>
          </a:prstGeom>
          <a:noFill/>
        </p:spPr>
        <p:txBody>
          <a:bodyPr wrap="square" rtlCol="0">
            <a:spAutoFit/>
          </a:bodyPr>
          <a:lstStyle/>
          <a:p>
            <a:pPr algn="just"/>
            <a:r>
              <a:rPr lang="en-US" sz="1100" b="1" dirty="0">
                <a:latin typeface="Arial" panose="020B0604020202020204" pitchFamily="34" charset="0"/>
                <a:cs typeface="Arial" panose="020B0604020202020204" pitchFamily="34" charset="0"/>
              </a:rPr>
              <a:t>Supplemental figure 9. Differential expression within monocyte subsets. </a:t>
            </a:r>
            <a:r>
              <a:rPr lang="en-US" sz="1100" dirty="0">
                <a:latin typeface="Arial" panose="020B0604020202020204" pitchFamily="34" charset="0"/>
                <a:cs typeface="Arial" panose="020B0604020202020204" pitchFamily="34" charset="0"/>
              </a:rPr>
              <a:t>(</a:t>
            </a:r>
            <a:r>
              <a:rPr lang="en-US" sz="1100" b="1" dirty="0">
                <a:latin typeface="Arial" panose="020B0604020202020204" pitchFamily="34" charset="0"/>
                <a:cs typeface="Arial" panose="020B0604020202020204" pitchFamily="34" charset="0"/>
              </a:rPr>
              <a:t>a</a:t>
            </a:r>
            <a:r>
              <a:rPr lang="en-US" sz="1100" dirty="0">
                <a:latin typeface="Arial" panose="020B0604020202020204" pitchFamily="34" charset="0"/>
                <a:cs typeface="Arial" panose="020B0604020202020204" pitchFamily="34" charset="0"/>
              </a:rPr>
              <a:t>) Heatmap depicting log normalized average expression within each monocyte cluster separated by condition (“Tumor” or “Blood”). Asterisk indicates statistically significant change in expression between conditions (adjusted P value &lt; 0.01 and | log2(Fold change) | &gt; 0.58), and the asterisk is located on the condition that had significantly higher expression. (</a:t>
            </a:r>
            <a:r>
              <a:rPr lang="en-US" sz="1100" b="1" dirty="0">
                <a:latin typeface="Arial" panose="020B0604020202020204" pitchFamily="34" charset="0"/>
                <a:cs typeface="Arial" panose="020B0604020202020204" pitchFamily="34" charset="0"/>
              </a:rPr>
              <a:t>b</a:t>
            </a:r>
            <a:r>
              <a:rPr lang="en-US" sz="1100" dirty="0">
                <a:latin typeface="Arial" panose="020B0604020202020204" pitchFamily="34" charset="0"/>
                <a:cs typeface="Arial" panose="020B0604020202020204" pitchFamily="34" charset="0"/>
              </a:rPr>
              <a:t>) Heatmap depicting the log10(adjusted P value) of gene set enrichment analysis within each monocyte subset. Terms prefixed with “[R]” are from the </a:t>
            </a:r>
            <a:r>
              <a:rPr lang="en-US" sz="1100" dirty="0" err="1">
                <a:latin typeface="Arial" panose="020B0604020202020204" pitchFamily="34" charset="0"/>
                <a:cs typeface="Arial" panose="020B0604020202020204" pitchFamily="34" charset="0"/>
              </a:rPr>
              <a:t>Reactome</a:t>
            </a:r>
            <a:r>
              <a:rPr lang="en-US" sz="1100" dirty="0">
                <a:latin typeface="Arial" panose="020B0604020202020204" pitchFamily="34" charset="0"/>
                <a:cs typeface="Arial" panose="020B0604020202020204" pitchFamily="34" charset="0"/>
              </a:rPr>
              <a:t> database, while those with a “[G]” prefix are from the Gene Ontology database. (</a:t>
            </a:r>
            <a:r>
              <a:rPr lang="en-US" sz="1100" b="1" dirty="0">
                <a:latin typeface="Arial" panose="020B0604020202020204" pitchFamily="34" charset="0"/>
                <a:cs typeface="Arial" panose="020B0604020202020204" pitchFamily="34" charset="0"/>
              </a:rPr>
              <a:t>c</a:t>
            </a:r>
            <a:r>
              <a:rPr lang="en-US" sz="1100" dirty="0">
                <a:latin typeface="Arial" panose="020B0604020202020204" pitchFamily="34" charset="0"/>
                <a:cs typeface="Arial" panose="020B0604020202020204" pitchFamily="34" charset="0"/>
              </a:rPr>
              <a:t>) Split dot plot representing scaled, log transformed gene expression of top upregulated (red text) and downregulated (blue text) genes within each monocyte cluster. Dot size represents the percentage of cells expressing the gene while dot color represents relative expression. Red rows display contributions from blood derived cells while blue rows display contributions from tumor derived cells. (</a:t>
            </a:r>
            <a:r>
              <a:rPr lang="en-US" sz="1100" b="1" dirty="0">
                <a:latin typeface="Arial" panose="020B0604020202020204" pitchFamily="34" charset="0"/>
                <a:cs typeface="Arial" panose="020B0604020202020204" pitchFamily="34" charset="0"/>
              </a:rPr>
              <a:t>d</a:t>
            </a:r>
            <a:r>
              <a:rPr lang="en-US" sz="1100" dirty="0">
                <a:latin typeface="Arial" panose="020B0604020202020204" pitchFamily="34" charset="0"/>
                <a:cs typeface="Arial" panose="020B0604020202020204" pitchFamily="34" charset="0"/>
              </a:rPr>
              <a:t>) Violin plots depicting log transformed gene expression of differentially expressed chemokines within monocyte clusters.</a:t>
            </a:r>
          </a:p>
        </p:txBody>
      </p:sp>
      <p:sp>
        <p:nvSpPr>
          <p:cNvPr id="9" name="TextBox 8">
            <a:extLst>
              <a:ext uri="{FF2B5EF4-FFF2-40B4-BE49-F238E27FC236}">
                <a16:creationId xmlns:a16="http://schemas.microsoft.com/office/drawing/2014/main" id="{19D581DA-0D8D-E4CB-32E0-EEC9451C845B}"/>
              </a:ext>
            </a:extLst>
          </p:cNvPr>
          <p:cNvSpPr txBox="1"/>
          <p:nvPr/>
        </p:nvSpPr>
        <p:spPr>
          <a:xfrm>
            <a:off x="0" y="5884990"/>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c)</a:t>
            </a:r>
          </a:p>
        </p:txBody>
      </p:sp>
      <p:sp>
        <p:nvSpPr>
          <p:cNvPr id="10" name="TextBox 9">
            <a:extLst>
              <a:ext uri="{FF2B5EF4-FFF2-40B4-BE49-F238E27FC236}">
                <a16:creationId xmlns:a16="http://schemas.microsoft.com/office/drawing/2014/main" id="{556B86CA-3E62-BCE1-5BA5-6074869C5B92}"/>
              </a:ext>
            </a:extLst>
          </p:cNvPr>
          <p:cNvSpPr txBox="1"/>
          <p:nvPr/>
        </p:nvSpPr>
        <p:spPr>
          <a:xfrm>
            <a:off x="0" y="0"/>
            <a:ext cx="328288" cy="276999"/>
          </a:xfrm>
          <a:prstGeom prst="rect">
            <a:avLst/>
          </a:prstGeom>
          <a:noFill/>
        </p:spPr>
        <p:txBody>
          <a:bodyPr wrap="square" rtlCol="0" anchor="ctr">
            <a:spAutoFit/>
          </a:bodyPr>
          <a:lstStyle/>
          <a:p>
            <a:r>
              <a:rPr lang="en-US" sz="1200" b="1">
                <a:latin typeface="Arial" panose="020B0604020202020204" pitchFamily="34" charset="0"/>
                <a:cs typeface="Arial" panose="020B0604020202020204" pitchFamily="34" charset="0"/>
              </a:rPr>
              <a:t>a)</a:t>
            </a:r>
          </a:p>
        </p:txBody>
      </p:sp>
      <p:sp>
        <p:nvSpPr>
          <p:cNvPr id="11" name="TextBox 10">
            <a:extLst>
              <a:ext uri="{FF2B5EF4-FFF2-40B4-BE49-F238E27FC236}">
                <a16:creationId xmlns:a16="http://schemas.microsoft.com/office/drawing/2014/main" id="{70EB7793-2988-524E-2DB9-8E6BE5A2EFDE}"/>
              </a:ext>
            </a:extLst>
          </p:cNvPr>
          <p:cNvSpPr txBox="1"/>
          <p:nvPr/>
        </p:nvSpPr>
        <p:spPr>
          <a:xfrm>
            <a:off x="3251330" y="154245"/>
            <a:ext cx="344906"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b)</a:t>
            </a:r>
          </a:p>
        </p:txBody>
      </p:sp>
      <p:pic>
        <p:nvPicPr>
          <p:cNvPr id="3" name="Picture 2">
            <a:extLst>
              <a:ext uri="{FF2B5EF4-FFF2-40B4-BE49-F238E27FC236}">
                <a16:creationId xmlns:a16="http://schemas.microsoft.com/office/drawing/2014/main" id="{06CA6F3E-7619-B37E-EECC-8210C2F136E3}"/>
              </a:ext>
            </a:extLst>
          </p:cNvPr>
          <p:cNvPicPr>
            <a:picLocks noChangeAspect="1"/>
          </p:cNvPicPr>
          <p:nvPr/>
        </p:nvPicPr>
        <p:blipFill>
          <a:blip r:embed="rId5"/>
          <a:srcRect t="5260"/>
          <a:stretch/>
        </p:blipFill>
        <p:spPr>
          <a:xfrm>
            <a:off x="3911600" y="454819"/>
            <a:ext cx="3810000" cy="5414425"/>
          </a:xfrm>
          <a:prstGeom prst="rect">
            <a:avLst/>
          </a:prstGeom>
        </p:spPr>
      </p:pic>
      <p:sp>
        <p:nvSpPr>
          <p:cNvPr id="2" name="TextBox 1">
            <a:extLst>
              <a:ext uri="{FF2B5EF4-FFF2-40B4-BE49-F238E27FC236}">
                <a16:creationId xmlns:a16="http://schemas.microsoft.com/office/drawing/2014/main" id="{EDAAF4C9-9628-2DE9-6C5F-BE19E47CCA6F}"/>
              </a:ext>
            </a:extLst>
          </p:cNvPr>
          <p:cNvSpPr txBox="1"/>
          <p:nvPr/>
        </p:nvSpPr>
        <p:spPr>
          <a:xfrm>
            <a:off x="4364186" y="5884990"/>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d)</a:t>
            </a:r>
          </a:p>
        </p:txBody>
      </p:sp>
      <p:pic>
        <p:nvPicPr>
          <p:cNvPr id="4" name="Picture 3">
            <a:extLst>
              <a:ext uri="{FF2B5EF4-FFF2-40B4-BE49-F238E27FC236}">
                <a16:creationId xmlns:a16="http://schemas.microsoft.com/office/drawing/2014/main" id="{1BBB83A7-813F-1F4D-5A8F-BCEB28A8847E}"/>
              </a:ext>
            </a:extLst>
          </p:cNvPr>
          <p:cNvPicPr>
            <a:picLocks noChangeAspect="1"/>
          </p:cNvPicPr>
          <p:nvPr/>
        </p:nvPicPr>
        <p:blipFill>
          <a:blip r:embed="rId6"/>
          <a:srcRect t="-46" r="55046" b="94689"/>
          <a:stretch/>
        </p:blipFill>
        <p:spPr>
          <a:xfrm>
            <a:off x="5622224" y="4614457"/>
            <a:ext cx="1821888" cy="355327"/>
          </a:xfrm>
          <a:prstGeom prst="rect">
            <a:avLst/>
          </a:prstGeom>
        </p:spPr>
      </p:pic>
    </p:spTree>
    <p:extLst>
      <p:ext uri="{BB962C8B-B14F-4D97-AF65-F5344CB8AC3E}">
        <p14:creationId xmlns:p14="http://schemas.microsoft.com/office/powerpoint/2010/main" val="2170558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E0A463C-C0DE-41A5-F604-1506E18A9B6B}"/>
              </a:ext>
            </a:extLst>
          </p:cNvPr>
          <p:cNvPicPr>
            <a:picLocks noChangeAspect="1"/>
          </p:cNvPicPr>
          <p:nvPr/>
        </p:nvPicPr>
        <p:blipFill>
          <a:blip r:embed="rId2"/>
          <a:stretch>
            <a:fillRect/>
          </a:stretch>
        </p:blipFill>
        <p:spPr>
          <a:xfrm>
            <a:off x="756941" y="73976"/>
            <a:ext cx="2714625" cy="4343400"/>
          </a:xfrm>
          <a:prstGeom prst="rect">
            <a:avLst/>
          </a:prstGeom>
        </p:spPr>
      </p:pic>
      <p:sp>
        <p:nvSpPr>
          <p:cNvPr id="8" name="TextBox 7">
            <a:extLst>
              <a:ext uri="{FF2B5EF4-FFF2-40B4-BE49-F238E27FC236}">
                <a16:creationId xmlns:a16="http://schemas.microsoft.com/office/drawing/2014/main" id="{492241AE-9D36-CD5C-4D08-4E8F9E948F19}"/>
              </a:ext>
            </a:extLst>
          </p:cNvPr>
          <p:cNvSpPr txBox="1"/>
          <p:nvPr/>
        </p:nvSpPr>
        <p:spPr>
          <a:xfrm>
            <a:off x="131007" y="8060584"/>
            <a:ext cx="7510385" cy="1954381"/>
          </a:xfrm>
          <a:prstGeom prst="rect">
            <a:avLst/>
          </a:prstGeom>
          <a:noFill/>
        </p:spPr>
        <p:txBody>
          <a:bodyPr wrap="square" rtlCol="0">
            <a:spAutoFit/>
          </a:bodyPr>
          <a:lstStyle/>
          <a:p>
            <a:pPr algn="just"/>
            <a:r>
              <a:rPr lang="en-US" sz="1100" b="1" dirty="0">
                <a:latin typeface="Arial" panose="020B0604020202020204" pitchFamily="34" charset="0"/>
                <a:cs typeface="Arial" panose="020B0604020202020204" pitchFamily="34" charset="0"/>
              </a:rPr>
              <a:t>Supplemental figure 10. Differential expression within neutrophil subsets. </a:t>
            </a:r>
            <a:r>
              <a:rPr lang="en-US" sz="1100" dirty="0">
                <a:latin typeface="Arial" panose="020B0604020202020204" pitchFamily="34" charset="0"/>
                <a:cs typeface="Arial" panose="020B0604020202020204" pitchFamily="34" charset="0"/>
              </a:rPr>
              <a:t>(</a:t>
            </a:r>
            <a:r>
              <a:rPr lang="en-US" sz="1100" b="1" dirty="0">
                <a:latin typeface="Arial" panose="020B0604020202020204" pitchFamily="34" charset="0"/>
                <a:cs typeface="Arial" panose="020B0604020202020204" pitchFamily="34" charset="0"/>
              </a:rPr>
              <a:t>a</a:t>
            </a:r>
            <a:r>
              <a:rPr lang="en-US" sz="1100" dirty="0">
                <a:latin typeface="Arial" panose="020B0604020202020204" pitchFamily="34" charset="0"/>
                <a:cs typeface="Arial" panose="020B0604020202020204" pitchFamily="34" charset="0"/>
              </a:rPr>
              <a:t>) Heatmap depicting log normalized average expression within each neutrophil cluster separated by condition (“Tumor” or “Blood”). Asterisk indicates statistically significant change in expression between conditions (adjusted P value &lt; 0.01 and | log2(Fold change) | &gt; 0.58), and the asterisk is located on the condition that had significantly higher expression. (</a:t>
            </a:r>
            <a:r>
              <a:rPr lang="en-US" sz="1100" b="1" dirty="0">
                <a:latin typeface="Arial" panose="020B0604020202020204" pitchFamily="34" charset="0"/>
                <a:cs typeface="Arial" panose="020B0604020202020204" pitchFamily="34" charset="0"/>
              </a:rPr>
              <a:t>b</a:t>
            </a:r>
            <a:r>
              <a:rPr lang="en-US" sz="1100" dirty="0">
                <a:latin typeface="Arial" panose="020B0604020202020204" pitchFamily="34" charset="0"/>
                <a:cs typeface="Arial" panose="020B0604020202020204" pitchFamily="34" charset="0"/>
              </a:rPr>
              <a:t>) Heatmap depicting the log10(adjusted P value) of gene set enrichment analysis within each monocyte subset. Terms prefixed with “[R]” are from the </a:t>
            </a:r>
            <a:r>
              <a:rPr lang="en-US" sz="1100" dirty="0" err="1">
                <a:latin typeface="Arial" panose="020B0604020202020204" pitchFamily="34" charset="0"/>
                <a:cs typeface="Arial" panose="020B0604020202020204" pitchFamily="34" charset="0"/>
              </a:rPr>
              <a:t>Reactome</a:t>
            </a:r>
            <a:r>
              <a:rPr lang="en-US" sz="1100" dirty="0">
                <a:latin typeface="Arial" panose="020B0604020202020204" pitchFamily="34" charset="0"/>
                <a:cs typeface="Arial" panose="020B0604020202020204" pitchFamily="34" charset="0"/>
              </a:rPr>
              <a:t> database, while those with a “[G]” prefix are from the Gene Ontology database. (</a:t>
            </a:r>
            <a:r>
              <a:rPr lang="en-US" sz="1100" b="1" dirty="0">
                <a:latin typeface="Arial" panose="020B0604020202020204" pitchFamily="34" charset="0"/>
                <a:cs typeface="Arial" panose="020B0604020202020204" pitchFamily="34" charset="0"/>
              </a:rPr>
              <a:t>c</a:t>
            </a:r>
            <a:r>
              <a:rPr lang="en-US" sz="1100" dirty="0">
                <a:latin typeface="Arial" panose="020B0604020202020204" pitchFamily="34" charset="0"/>
                <a:cs typeface="Arial" panose="020B0604020202020204" pitchFamily="34" charset="0"/>
              </a:rPr>
              <a:t>) Split dot plot representing scaled, log transformed gene expression of top upregulated (red text) and downregulated (blue text) genes within each neutrophil cluster. Dot size represents the percentage of cells expressing the gene while dot color represents relative expression. Red rows display contributions from blood derived cells while blue rows display contributions from tumor derived cells. (</a:t>
            </a:r>
            <a:r>
              <a:rPr lang="en-US" sz="1100" b="1" dirty="0">
                <a:latin typeface="Arial" panose="020B0604020202020204" pitchFamily="34" charset="0"/>
                <a:cs typeface="Arial" panose="020B0604020202020204" pitchFamily="34" charset="0"/>
              </a:rPr>
              <a:t>d</a:t>
            </a:r>
            <a:r>
              <a:rPr lang="en-US" sz="1100" dirty="0">
                <a:latin typeface="Arial" panose="020B0604020202020204" pitchFamily="34" charset="0"/>
                <a:cs typeface="Arial" panose="020B0604020202020204" pitchFamily="34" charset="0"/>
              </a:rPr>
              <a:t>) Violin plots depicting log transformed gene expression of differentially expressed chemokines within neutrophil clusters.</a:t>
            </a:r>
          </a:p>
        </p:txBody>
      </p:sp>
      <p:pic>
        <p:nvPicPr>
          <p:cNvPr id="11" name="Picture 10">
            <a:extLst>
              <a:ext uri="{FF2B5EF4-FFF2-40B4-BE49-F238E27FC236}">
                <a16:creationId xmlns:a16="http://schemas.microsoft.com/office/drawing/2014/main" id="{38FD68AC-A57C-D11B-9985-456ED0923351}"/>
              </a:ext>
            </a:extLst>
          </p:cNvPr>
          <p:cNvPicPr>
            <a:picLocks noChangeAspect="1"/>
          </p:cNvPicPr>
          <p:nvPr/>
        </p:nvPicPr>
        <p:blipFill>
          <a:blip r:embed="rId3"/>
          <a:stretch>
            <a:fillRect/>
          </a:stretch>
        </p:blipFill>
        <p:spPr>
          <a:xfrm>
            <a:off x="1643027" y="6265013"/>
            <a:ext cx="4177922" cy="1856854"/>
          </a:xfrm>
          <a:prstGeom prst="rect">
            <a:avLst/>
          </a:prstGeom>
        </p:spPr>
      </p:pic>
      <p:sp>
        <p:nvSpPr>
          <p:cNvPr id="17" name="TextBox 16">
            <a:extLst>
              <a:ext uri="{FF2B5EF4-FFF2-40B4-BE49-F238E27FC236}">
                <a16:creationId xmlns:a16="http://schemas.microsoft.com/office/drawing/2014/main" id="{2A3AFBFE-990F-3B98-D61C-0136AB5C6C30}"/>
              </a:ext>
            </a:extLst>
          </p:cNvPr>
          <p:cNvSpPr txBox="1"/>
          <p:nvPr/>
        </p:nvSpPr>
        <p:spPr>
          <a:xfrm>
            <a:off x="707479" y="4417376"/>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c)</a:t>
            </a:r>
          </a:p>
        </p:txBody>
      </p:sp>
      <p:sp>
        <p:nvSpPr>
          <p:cNvPr id="18" name="TextBox 17">
            <a:extLst>
              <a:ext uri="{FF2B5EF4-FFF2-40B4-BE49-F238E27FC236}">
                <a16:creationId xmlns:a16="http://schemas.microsoft.com/office/drawing/2014/main" id="{FBDEEBA9-9EAF-4338-3A56-40AA4C3E88A9}"/>
              </a:ext>
            </a:extLst>
          </p:cNvPr>
          <p:cNvSpPr txBox="1"/>
          <p:nvPr/>
        </p:nvSpPr>
        <p:spPr>
          <a:xfrm>
            <a:off x="-18135" y="73976"/>
            <a:ext cx="328288" cy="276999"/>
          </a:xfrm>
          <a:prstGeom prst="rect">
            <a:avLst/>
          </a:prstGeom>
          <a:noFill/>
        </p:spPr>
        <p:txBody>
          <a:bodyPr wrap="square" rtlCol="0" anchor="ctr">
            <a:spAutoFit/>
          </a:bodyPr>
          <a:lstStyle/>
          <a:p>
            <a:r>
              <a:rPr lang="en-US" sz="1200" b="1">
                <a:latin typeface="Arial" panose="020B0604020202020204" pitchFamily="34" charset="0"/>
                <a:cs typeface="Arial" panose="020B0604020202020204" pitchFamily="34" charset="0"/>
              </a:rPr>
              <a:t>a)</a:t>
            </a:r>
          </a:p>
        </p:txBody>
      </p:sp>
      <p:sp>
        <p:nvSpPr>
          <p:cNvPr id="19" name="TextBox 18">
            <a:extLst>
              <a:ext uri="{FF2B5EF4-FFF2-40B4-BE49-F238E27FC236}">
                <a16:creationId xmlns:a16="http://schemas.microsoft.com/office/drawing/2014/main" id="{B053646F-9DFB-D055-367D-365A7CABD14B}"/>
              </a:ext>
            </a:extLst>
          </p:cNvPr>
          <p:cNvSpPr txBox="1"/>
          <p:nvPr/>
        </p:nvSpPr>
        <p:spPr>
          <a:xfrm>
            <a:off x="3813056" y="73975"/>
            <a:ext cx="344906"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b)</a:t>
            </a:r>
          </a:p>
        </p:txBody>
      </p:sp>
      <p:pic>
        <p:nvPicPr>
          <p:cNvPr id="5" name="Picture 4">
            <a:extLst>
              <a:ext uri="{FF2B5EF4-FFF2-40B4-BE49-F238E27FC236}">
                <a16:creationId xmlns:a16="http://schemas.microsoft.com/office/drawing/2014/main" id="{7AA37CA6-AE85-023C-C0E7-50E4F79BACF6}"/>
              </a:ext>
            </a:extLst>
          </p:cNvPr>
          <p:cNvPicPr>
            <a:picLocks noChangeAspect="1"/>
          </p:cNvPicPr>
          <p:nvPr/>
        </p:nvPicPr>
        <p:blipFill>
          <a:blip r:embed="rId4"/>
          <a:stretch>
            <a:fillRect/>
          </a:stretch>
        </p:blipFill>
        <p:spPr>
          <a:xfrm>
            <a:off x="1035767" y="4548388"/>
            <a:ext cx="4702629" cy="1645920"/>
          </a:xfrm>
          <a:prstGeom prst="rect">
            <a:avLst/>
          </a:prstGeom>
        </p:spPr>
      </p:pic>
      <p:pic>
        <p:nvPicPr>
          <p:cNvPr id="3" name="Picture 2">
            <a:extLst>
              <a:ext uri="{FF2B5EF4-FFF2-40B4-BE49-F238E27FC236}">
                <a16:creationId xmlns:a16="http://schemas.microsoft.com/office/drawing/2014/main" id="{56F1A54A-4294-3D02-82F5-8ED56175BCC9}"/>
              </a:ext>
            </a:extLst>
          </p:cNvPr>
          <p:cNvPicPr>
            <a:picLocks noChangeAspect="1"/>
          </p:cNvPicPr>
          <p:nvPr/>
        </p:nvPicPr>
        <p:blipFill>
          <a:blip r:embed="rId5"/>
          <a:srcRect t="5378"/>
          <a:stretch/>
        </p:blipFill>
        <p:spPr>
          <a:xfrm>
            <a:off x="4457919" y="73976"/>
            <a:ext cx="2805150" cy="4343400"/>
          </a:xfrm>
          <a:prstGeom prst="rect">
            <a:avLst/>
          </a:prstGeom>
        </p:spPr>
      </p:pic>
      <p:sp>
        <p:nvSpPr>
          <p:cNvPr id="2" name="TextBox 1">
            <a:extLst>
              <a:ext uri="{FF2B5EF4-FFF2-40B4-BE49-F238E27FC236}">
                <a16:creationId xmlns:a16="http://schemas.microsoft.com/office/drawing/2014/main" id="{A760AD0F-6897-2144-E839-2C0FC838C2B8}"/>
              </a:ext>
            </a:extLst>
          </p:cNvPr>
          <p:cNvSpPr txBox="1"/>
          <p:nvPr/>
        </p:nvSpPr>
        <p:spPr>
          <a:xfrm>
            <a:off x="1035767" y="6265013"/>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d)</a:t>
            </a:r>
          </a:p>
        </p:txBody>
      </p:sp>
      <p:pic>
        <p:nvPicPr>
          <p:cNvPr id="6" name="Picture 5">
            <a:extLst>
              <a:ext uri="{FF2B5EF4-FFF2-40B4-BE49-F238E27FC236}">
                <a16:creationId xmlns:a16="http://schemas.microsoft.com/office/drawing/2014/main" id="{A11AB9AB-1358-585C-8823-28E9592DF8D3}"/>
              </a:ext>
            </a:extLst>
          </p:cNvPr>
          <p:cNvPicPr>
            <a:picLocks noChangeAspect="1"/>
          </p:cNvPicPr>
          <p:nvPr/>
        </p:nvPicPr>
        <p:blipFill>
          <a:blip r:embed="rId6"/>
          <a:srcRect l="84092" t="28235" b="51737"/>
          <a:stretch/>
        </p:blipFill>
        <p:spPr>
          <a:xfrm>
            <a:off x="5738396" y="6821238"/>
            <a:ext cx="563344" cy="506571"/>
          </a:xfrm>
          <a:prstGeom prst="rect">
            <a:avLst/>
          </a:prstGeom>
        </p:spPr>
      </p:pic>
      <p:pic>
        <p:nvPicPr>
          <p:cNvPr id="4" name="Picture 3">
            <a:extLst>
              <a:ext uri="{FF2B5EF4-FFF2-40B4-BE49-F238E27FC236}">
                <a16:creationId xmlns:a16="http://schemas.microsoft.com/office/drawing/2014/main" id="{14BD7EE0-DD2F-E862-C8BA-7684406D747B}"/>
              </a:ext>
            </a:extLst>
          </p:cNvPr>
          <p:cNvPicPr>
            <a:picLocks noChangeAspect="1"/>
          </p:cNvPicPr>
          <p:nvPr/>
        </p:nvPicPr>
        <p:blipFill>
          <a:blip r:embed="rId7"/>
          <a:srcRect t="-46" r="55046" b="94689"/>
          <a:stretch/>
        </p:blipFill>
        <p:spPr>
          <a:xfrm>
            <a:off x="5950512" y="3484157"/>
            <a:ext cx="1821888" cy="355327"/>
          </a:xfrm>
          <a:prstGeom prst="rect">
            <a:avLst/>
          </a:prstGeom>
        </p:spPr>
      </p:pic>
    </p:spTree>
    <p:extLst>
      <p:ext uri="{BB962C8B-B14F-4D97-AF65-F5344CB8AC3E}">
        <p14:creationId xmlns:p14="http://schemas.microsoft.com/office/powerpoint/2010/main" val="4197747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73C9E70-043E-8466-EF32-74F081A85015}"/>
              </a:ext>
            </a:extLst>
          </p:cNvPr>
          <p:cNvGrpSpPr/>
          <p:nvPr/>
        </p:nvGrpSpPr>
        <p:grpSpPr>
          <a:xfrm>
            <a:off x="121266" y="341191"/>
            <a:ext cx="7529868" cy="9376019"/>
            <a:chOff x="121266" y="341190"/>
            <a:chExt cx="7529868" cy="9376019"/>
          </a:xfrm>
        </p:grpSpPr>
        <p:pic>
          <p:nvPicPr>
            <p:cNvPr id="9" name="Picture 8">
              <a:extLst>
                <a:ext uri="{FF2B5EF4-FFF2-40B4-BE49-F238E27FC236}">
                  <a16:creationId xmlns:a16="http://schemas.microsoft.com/office/drawing/2014/main" id="{A687393D-E44D-0B6B-368C-4891965A944D}"/>
                </a:ext>
              </a:extLst>
            </p:cNvPr>
            <p:cNvPicPr>
              <a:picLocks noChangeAspect="1"/>
            </p:cNvPicPr>
            <p:nvPr/>
          </p:nvPicPr>
          <p:blipFill>
            <a:blip r:embed="rId2"/>
            <a:srcRect t="7773"/>
            <a:stretch/>
          </p:blipFill>
          <p:spPr>
            <a:xfrm>
              <a:off x="121266" y="341191"/>
              <a:ext cx="3657600" cy="4047928"/>
            </a:xfrm>
            <a:prstGeom prst="rect">
              <a:avLst/>
            </a:prstGeom>
          </p:spPr>
        </p:pic>
        <p:pic>
          <p:nvPicPr>
            <p:cNvPr id="10" name="Picture 9">
              <a:extLst>
                <a:ext uri="{FF2B5EF4-FFF2-40B4-BE49-F238E27FC236}">
                  <a16:creationId xmlns:a16="http://schemas.microsoft.com/office/drawing/2014/main" id="{5F8CFD74-7452-0754-EB16-83F9A3D5AE67}"/>
                </a:ext>
              </a:extLst>
            </p:cNvPr>
            <p:cNvPicPr>
              <a:picLocks noChangeAspect="1"/>
            </p:cNvPicPr>
            <p:nvPr/>
          </p:nvPicPr>
          <p:blipFill>
            <a:blip r:embed="rId3"/>
            <a:srcRect t="7773"/>
            <a:stretch/>
          </p:blipFill>
          <p:spPr>
            <a:xfrm>
              <a:off x="3993534" y="341190"/>
              <a:ext cx="3657600" cy="4047929"/>
            </a:xfrm>
            <a:prstGeom prst="rect">
              <a:avLst/>
            </a:prstGeom>
          </p:spPr>
        </p:pic>
        <p:pic>
          <p:nvPicPr>
            <p:cNvPr id="11" name="Picture 10">
              <a:extLst>
                <a:ext uri="{FF2B5EF4-FFF2-40B4-BE49-F238E27FC236}">
                  <a16:creationId xmlns:a16="http://schemas.microsoft.com/office/drawing/2014/main" id="{D5114270-2215-B882-C9DC-465A70458CC3}"/>
                </a:ext>
              </a:extLst>
            </p:cNvPr>
            <p:cNvPicPr>
              <a:picLocks noChangeAspect="1"/>
            </p:cNvPicPr>
            <p:nvPr/>
          </p:nvPicPr>
          <p:blipFill>
            <a:blip r:embed="rId4"/>
            <a:srcRect t="7773"/>
            <a:stretch/>
          </p:blipFill>
          <p:spPr>
            <a:xfrm>
              <a:off x="121266" y="4730312"/>
              <a:ext cx="3657600" cy="4047928"/>
            </a:xfrm>
            <a:prstGeom prst="rect">
              <a:avLst/>
            </a:prstGeom>
          </p:spPr>
        </p:pic>
        <p:pic>
          <p:nvPicPr>
            <p:cNvPr id="12" name="Picture 11">
              <a:extLst>
                <a:ext uri="{FF2B5EF4-FFF2-40B4-BE49-F238E27FC236}">
                  <a16:creationId xmlns:a16="http://schemas.microsoft.com/office/drawing/2014/main" id="{6EEE8734-C51D-9FED-C454-DC2BDB2027E2}"/>
                </a:ext>
              </a:extLst>
            </p:cNvPr>
            <p:cNvPicPr>
              <a:picLocks noChangeAspect="1"/>
            </p:cNvPicPr>
            <p:nvPr/>
          </p:nvPicPr>
          <p:blipFill>
            <a:blip r:embed="rId5"/>
            <a:srcRect t="7773"/>
            <a:stretch/>
          </p:blipFill>
          <p:spPr>
            <a:xfrm>
              <a:off x="3993534" y="4730311"/>
              <a:ext cx="3657600" cy="4047928"/>
            </a:xfrm>
            <a:prstGeom prst="rect">
              <a:avLst/>
            </a:prstGeom>
          </p:spPr>
        </p:pic>
        <p:pic>
          <p:nvPicPr>
            <p:cNvPr id="7" name="Picture 6">
              <a:extLst>
                <a:ext uri="{FF2B5EF4-FFF2-40B4-BE49-F238E27FC236}">
                  <a16:creationId xmlns:a16="http://schemas.microsoft.com/office/drawing/2014/main" id="{F1277D01-EB2E-19E0-2193-AF160DD45546}"/>
                </a:ext>
              </a:extLst>
            </p:cNvPr>
            <p:cNvPicPr>
              <a:picLocks noChangeAspect="1"/>
            </p:cNvPicPr>
            <p:nvPr/>
          </p:nvPicPr>
          <p:blipFill>
            <a:blip r:embed="rId6"/>
            <a:srcRect r="51885" b="91843"/>
            <a:stretch/>
          </p:blipFill>
          <p:spPr>
            <a:xfrm>
              <a:off x="5822334" y="8294655"/>
              <a:ext cx="1759850" cy="358026"/>
            </a:xfrm>
            <a:prstGeom prst="rect">
              <a:avLst/>
            </a:prstGeom>
          </p:spPr>
        </p:pic>
        <p:sp>
          <p:nvSpPr>
            <p:cNvPr id="2" name="TextBox 1">
              <a:extLst>
                <a:ext uri="{FF2B5EF4-FFF2-40B4-BE49-F238E27FC236}">
                  <a16:creationId xmlns:a16="http://schemas.microsoft.com/office/drawing/2014/main" id="{ACA670F4-4C32-4823-C462-D653B233AF65}"/>
                </a:ext>
              </a:extLst>
            </p:cNvPr>
            <p:cNvSpPr txBox="1"/>
            <p:nvPr/>
          </p:nvSpPr>
          <p:spPr>
            <a:xfrm>
              <a:off x="121266" y="8778490"/>
              <a:ext cx="7517782" cy="938719"/>
            </a:xfrm>
            <a:prstGeom prst="rect">
              <a:avLst/>
            </a:prstGeom>
            <a:noFill/>
          </p:spPr>
          <p:txBody>
            <a:bodyPr wrap="square" rtlCol="0">
              <a:spAutoFit/>
            </a:bodyPr>
            <a:lstStyle/>
            <a:p>
              <a:pPr algn="just"/>
              <a:r>
                <a:rPr lang="en-US" sz="1100" b="1" dirty="0">
                  <a:latin typeface="Arial" panose="020B0604020202020204" pitchFamily="34" charset="0"/>
                  <a:cs typeface="Arial" panose="020B0604020202020204" pitchFamily="34" charset="0"/>
                </a:rPr>
                <a:t>Supplemental figure 11. Gene set enrichment analysis of tumor infiltrating genes signatures in humans and dogs reveals conserved transcriptomic profiles. </a:t>
              </a:r>
              <a:r>
                <a:rPr lang="en-US" sz="1100" dirty="0">
                  <a:latin typeface="Arial" panose="020B0604020202020204" pitchFamily="34" charset="0"/>
                  <a:cs typeface="Arial" panose="020B0604020202020204" pitchFamily="34" charset="0"/>
                </a:rPr>
                <a:t>Heatmaps depicting the log10(adjusted P value) of gene set enrichment analysis within each major immune cell subset (CD4 T cells, CD8 T cells, dendritic cells [DC], and Monocytes). All pathways are from the </a:t>
              </a:r>
              <a:r>
                <a:rPr lang="en-US" sz="1100" dirty="0" err="1">
                  <a:latin typeface="Arial" panose="020B0604020202020204" pitchFamily="34" charset="0"/>
                  <a:cs typeface="Arial" panose="020B0604020202020204" pitchFamily="34" charset="0"/>
                </a:rPr>
                <a:t>IMMUNESigDB</a:t>
              </a:r>
              <a:r>
                <a:rPr lang="en-US" sz="1100" dirty="0">
                  <a:latin typeface="Arial" panose="020B0604020202020204" pitchFamily="34" charset="0"/>
                  <a:cs typeface="Arial" panose="020B0604020202020204" pitchFamily="34" charset="0"/>
                </a:rPr>
                <a:t> database and were filtered for relevant terms based on the cell type being evaluated.</a:t>
              </a:r>
            </a:p>
          </p:txBody>
        </p:sp>
      </p:grpSp>
    </p:spTree>
    <p:extLst>
      <p:ext uri="{BB962C8B-B14F-4D97-AF65-F5344CB8AC3E}">
        <p14:creationId xmlns:p14="http://schemas.microsoft.com/office/powerpoint/2010/main" val="3689611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98E43BE-BF3D-1726-4B45-DEFC082258F0}"/>
              </a:ext>
            </a:extLst>
          </p:cNvPr>
          <p:cNvSpPr txBox="1"/>
          <p:nvPr/>
        </p:nvSpPr>
        <p:spPr>
          <a:xfrm>
            <a:off x="457200" y="457200"/>
            <a:ext cx="6858000" cy="5524589"/>
          </a:xfrm>
          <a:prstGeom prst="rect">
            <a:avLst/>
          </a:prstGeom>
          <a:noFill/>
        </p:spPr>
        <p:txBody>
          <a:bodyPr wrap="square" rtlCol="0">
            <a:spAutoFit/>
          </a:bodyPr>
          <a:lstStyle/>
          <a:p>
            <a:pPr algn="l"/>
            <a:r>
              <a:rPr lang="en-US" sz="1200" b="1" i="0" u="sng" strike="noStrike" baseline="0" dirty="0">
                <a:latin typeface="Arial" panose="020B0604020202020204" pitchFamily="34" charset="0"/>
              </a:rPr>
              <a:t>Supplemental table file descriptions:</a:t>
            </a:r>
          </a:p>
          <a:p>
            <a:pPr algn="l"/>
            <a:endParaRPr lang="en-US" sz="1100" b="1" dirty="0">
              <a:latin typeface="Arial" panose="020B0604020202020204" pitchFamily="34" charset="0"/>
            </a:endParaRPr>
          </a:p>
          <a:p>
            <a:pPr algn="l"/>
            <a:r>
              <a:rPr lang="en-US" sz="1100" i="0" u="none" strike="noStrike" baseline="0" dirty="0">
                <a:latin typeface="Arial" panose="020B0604020202020204" pitchFamily="34" charset="0"/>
              </a:rPr>
              <a:t>All tables are presented in one .</a:t>
            </a:r>
            <a:r>
              <a:rPr lang="en-US" sz="1100" i="0" u="none" strike="noStrike" baseline="0" dirty="0" err="1">
                <a:latin typeface="Arial" panose="020B0604020202020204" pitchFamily="34" charset="0"/>
              </a:rPr>
              <a:t>xslx</a:t>
            </a:r>
            <a:r>
              <a:rPr lang="en-US" sz="1100" i="0" u="none" strike="noStrike" baseline="0" dirty="0">
                <a:latin typeface="Arial" panose="020B0604020202020204" pitchFamily="34" charset="0"/>
              </a:rPr>
              <a:t> file with each table on a separate sheet.</a:t>
            </a:r>
          </a:p>
          <a:p>
            <a:pPr algn="l"/>
            <a:endParaRPr lang="en-US" sz="1100" b="1" i="0" u="none" strike="noStrike" baseline="0" dirty="0">
              <a:latin typeface="Arial" panose="020B0604020202020204" pitchFamily="34" charset="0"/>
            </a:endParaRPr>
          </a:p>
          <a:p>
            <a:r>
              <a:rPr lang="en-US" sz="1100" b="1" i="0" u="none" strike="noStrike" baseline="0" dirty="0">
                <a:latin typeface="Arial" panose="020B0604020202020204" pitchFamily="34" charset="0"/>
              </a:rPr>
              <a:t>Supplemental Table 1</a:t>
            </a:r>
            <a:r>
              <a:rPr lang="en-US" sz="1100" b="0" i="0" u="none" strike="noStrike" baseline="0" dirty="0">
                <a:latin typeface="Arial" panose="020B0604020202020204" pitchFamily="34" charset="0"/>
              </a:rPr>
              <a:t>: Cell type gene signatures used for enrichment scoring.</a:t>
            </a:r>
          </a:p>
          <a:p>
            <a:pPr algn="l"/>
            <a:endParaRPr lang="en-US" sz="1100" b="1" i="0" u="none" strike="noStrike" baseline="0" dirty="0">
              <a:latin typeface="Arial" panose="020B0604020202020204" pitchFamily="34" charset="0"/>
            </a:endParaRPr>
          </a:p>
          <a:p>
            <a:pPr algn="l"/>
            <a:r>
              <a:rPr lang="en-US" sz="1100" b="1" i="0" u="none" strike="noStrike" baseline="0" dirty="0">
                <a:latin typeface="Arial" panose="020B0604020202020204" pitchFamily="34" charset="0"/>
              </a:rPr>
              <a:t>Supplemental Table 2</a:t>
            </a:r>
            <a:r>
              <a:rPr lang="en-US" sz="1100" b="0" i="0" u="none" strike="noStrike" baseline="0" dirty="0">
                <a:latin typeface="Arial" panose="020B0604020202020204" pitchFamily="34" charset="0"/>
              </a:rPr>
              <a:t>: List of genes included in the 46 gene tumor tissue signature.</a:t>
            </a:r>
          </a:p>
          <a:p>
            <a:pPr algn="l"/>
            <a:endParaRPr lang="en-US" sz="1100" b="0" i="0" u="none" strike="noStrike" baseline="0" dirty="0">
              <a:latin typeface="Arial" panose="020B0604020202020204" pitchFamily="34" charset="0"/>
            </a:endParaRPr>
          </a:p>
          <a:p>
            <a:r>
              <a:rPr lang="en-US" sz="1100" b="1" i="0" u="none" strike="noStrike" baseline="0" dirty="0">
                <a:latin typeface="Arial" panose="020B0604020202020204" pitchFamily="34" charset="0"/>
              </a:rPr>
              <a:t>Supplemental Table 3</a:t>
            </a:r>
            <a:r>
              <a:rPr lang="en-US" sz="1100" b="0" i="0" u="none" strike="noStrike" baseline="0" dirty="0">
                <a:latin typeface="Arial" panose="020B0604020202020204" pitchFamily="34" charset="0"/>
              </a:rPr>
              <a:t>: List of genes included in the 108 gene platelet signature.</a:t>
            </a:r>
          </a:p>
          <a:p>
            <a:endParaRPr lang="en-US" sz="1100" b="0" i="0" u="none" strike="noStrike" baseline="0" dirty="0">
              <a:latin typeface="Arial" panose="020B0604020202020204" pitchFamily="34" charset="0"/>
            </a:endParaRPr>
          </a:p>
          <a:p>
            <a:r>
              <a:rPr lang="en-US" sz="1100" b="1" i="0" u="none" strike="noStrike" baseline="0" dirty="0">
                <a:latin typeface="Arial" panose="020B0604020202020204" pitchFamily="34" charset="0"/>
              </a:rPr>
              <a:t>Supplemental Table 4</a:t>
            </a:r>
            <a:r>
              <a:rPr lang="en-US" sz="1100" b="0" i="0" u="none" strike="noStrike" baseline="0" dirty="0">
                <a:latin typeface="Arial" panose="020B0604020202020204" pitchFamily="34" charset="0"/>
              </a:rPr>
              <a:t>: Clinical characteristics for human samples included in analysis.</a:t>
            </a:r>
          </a:p>
          <a:p>
            <a:endParaRPr lang="en-US" sz="1100" b="0" i="0" u="none" strike="noStrike" baseline="0" dirty="0">
              <a:latin typeface="Arial" panose="020B0604020202020204" pitchFamily="34" charset="0"/>
            </a:endParaRPr>
          </a:p>
          <a:p>
            <a:r>
              <a:rPr lang="en-US" sz="1100" b="1" i="0" u="none" strike="noStrike" baseline="0" dirty="0">
                <a:latin typeface="Arial" panose="020B0604020202020204" pitchFamily="34" charset="0"/>
              </a:rPr>
              <a:t>Supplemental Table 5</a:t>
            </a:r>
            <a:r>
              <a:rPr lang="en-US" sz="1100" b="0" i="0" u="none" strike="noStrike" baseline="0" dirty="0">
                <a:latin typeface="Arial" panose="020B0604020202020204" pitchFamily="34" charset="0"/>
              </a:rPr>
              <a:t>: Signalment for dogs included in analysis.</a:t>
            </a:r>
          </a:p>
          <a:p>
            <a:endParaRPr lang="en-US" sz="1100" b="0" i="0" u="none" strike="noStrike" baseline="0" dirty="0">
              <a:latin typeface="Arial" panose="020B0604020202020204" pitchFamily="34" charset="0"/>
            </a:endParaRPr>
          </a:p>
          <a:p>
            <a:pPr algn="l"/>
            <a:r>
              <a:rPr lang="en-US" sz="1100" b="1" i="0" u="none" strike="noStrike" baseline="0" dirty="0">
                <a:latin typeface="Arial" panose="020B0604020202020204" pitchFamily="34" charset="0"/>
              </a:rPr>
              <a:t>Supplemental Table 6-12</a:t>
            </a:r>
            <a:r>
              <a:rPr lang="en-US" sz="1100" b="0" i="0" u="none" strike="noStrike" baseline="0" dirty="0">
                <a:latin typeface="Arial" panose="020B0604020202020204" pitchFamily="34" charset="0"/>
              </a:rPr>
              <a:t>: Summary statistics for differential abundance within </a:t>
            </a:r>
            <a:r>
              <a:rPr lang="en-US" sz="1100" dirty="0">
                <a:latin typeface="Arial" panose="020B0604020202020204" pitchFamily="34" charset="0"/>
              </a:rPr>
              <a:t>the full dataset and </a:t>
            </a:r>
            <a:r>
              <a:rPr lang="en-US" sz="1100" b="0" i="0" u="none" strike="noStrike" baseline="0" dirty="0">
                <a:latin typeface="Arial" panose="020B0604020202020204" pitchFamily="34" charset="0"/>
              </a:rPr>
              <a:t>each major cell type.</a:t>
            </a:r>
          </a:p>
          <a:p>
            <a:pPr algn="l"/>
            <a:endParaRPr lang="en-US" sz="1100" b="0" i="0" u="none" strike="noStrike" baseline="0" dirty="0">
              <a:latin typeface="Arial" panose="020B0604020202020204" pitchFamily="34" charset="0"/>
            </a:endParaRPr>
          </a:p>
          <a:p>
            <a:r>
              <a:rPr lang="en-US" sz="1100" dirty="0">
                <a:latin typeface="Arial" panose="020B0604020202020204" pitchFamily="34" charset="0"/>
              </a:rPr>
              <a:t>Column descriptions:</a:t>
            </a:r>
          </a:p>
          <a:p>
            <a:pPr marL="114300"/>
            <a:r>
              <a:rPr lang="en-US" sz="1100" dirty="0" err="1">
                <a:latin typeface="Arial" panose="020B0604020202020204" pitchFamily="34" charset="0"/>
              </a:rPr>
              <a:t>Cell.Type</a:t>
            </a:r>
            <a:r>
              <a:rPr lang="en-US" sz="1100" dirty="0">
                <a:latin typeface="Arial" panose="020B0604020202020204" pitchFamily="34" charset="0"/>
              </a:rPr>
              <a:t>: cell type being tested statistically</a:t>
            </a:r>
          </a:p>
          <a:p>
            <a:pPr marL="114300"/>
            <a:r>
              <a:rPr lang="en-US" sz="1100" dirty="0" err="1">
                <a:latin typeface="Arial" panose="020B0604020202020204" pitchFamily="34" charset="0"/>
              </a:rPr>
              <a:t>MEAN_Blood</a:t>
            </a:r>
            <a:r>
              <a:rPr lang="en-US" sz="1100" dirty="0">
                <a:latin typeface="Arial" panose="020B0604020202020204" pitchFamily="34" charset="0"/>
              </a:rPr>
              <a:t>/Tumor: mean cell type percentage of cells derived from blood/Tumor</a:t>
            </a:r>
          </a:p>
          <a:p>
            <a:pPr marL="114300"/>
            <a:r>
              <a:rPr lang="en-US" sz="1100" dirty="0" err="1">
                <a:latin typeface="Arial" panose="020B0604020202020204" pitchFamily="34" charset="0"/>
              </a:rPr>
              <a:t>MEDIAN_Blood</a:t>
            </a:r>
            <a:r>
              <a:rPr lang="en-US" sz="1100" dirty="0">
                <a:latin typeface="Arial" panose="020B0604020202020204" pitchFamily="34" charset="0"/>
              </a:rPr>
              <a:t>/Tumor: median cell type percentage of cells derived from blood/Tumor</a:t>
            </a:r>
          </a:p>
          <a:p>
            <a:pPr marL="114300"/>
            <a:r>
              <a:rPr lang="en-US" sz="1100" dirty="0" err="1">
                <a:latin typeface="Arial" panose="020B0604020202020204" pitchFamily="34" charset="0"/>
              </a:rPr>
              <a:t>SD_Blood</a:t>
            </a:r>
            <a:r>
              <a:rPr lang="en-US" sz="1100" dirty="0">
                <a:latin typeface="Arial" panose="020B0604020202020204" pitchFamily="34" charset="0"/>
              </a:rPr>
              <a:t>/Tumor: standard deviation of cell type percentage for cells derived from blood/Tumor</a:t>
            </a:r>
          </a:p>
          <a:p>
            <a:pPr marL="114300"/>
            <a:r>
              <a:rPr lang="en-US" sz="1100" dirty="0" err="1">
                <a:latin typeface="Arial" panose="020B0604020202020204" pitchFamily="34" charset="0"/>
              </a:rPr>
              <a:t>MIN_Blood</a:t>
            </a:r>
            <a:r>
              <a:rPr lang="en-US" sz="1100" dirty="0">
                <a:latin typeface="Arial" panose="020B0604020202020204" pitchFamily="34" charset="0"/>
              </a:rPr>
              <a:t>/Tumor: minimum cell type percentage of cells derived from blood/Tumor</a:t>
            </a:r>
          </a:p>
          <a:p>
            <a:pPr marL="114300"/>
            <a:r>
              <a:rPr lang="en-US" sz="1100" dirty="0" err="1">
                <a:latin typeface="Arial" panose="020B0604020202020204" pitchFamily="34" charset="0"/>
              </a:rPr>
              <a:t>MAX_Blood</a:t>
            </a:r>
            <a:r>
              <a:rPr lang="en-US" sz="1100" dirty="0">
                <a:latin typeface="Arial" panose="020B0604020202020204" pitchFamily="34" charset="0"/>
              </a:rPr>
              <a:t>/Tumor: maximum cell type percentage of cells derived from blood /Tumor</a:t>
            </a:r>
          </a:p>
          <a:p>
            <a:pPr marL="114300"/>
            <a:r>
              <a:rPr lang="en-US" sz="1100" dirty="0">
                <a:latin typeface="Arial" panose="020B0604020202020204" pitchFamily="34" charset="0"/>
              </a:rPr>
              <a:t>p: unadjusted P value</a:t>
            </a:r>
          </a:p>
          <a:p>
            <a:pPr marL="114300"/>
            <a:r>
              <a:rPr lang="en-US" sz="1100" dirty="0" err="1">
                <a:latin typeface="Arial" panose="020B0604020202020204" pitchFamily="34" charset="0"/>
              </a:rPr>
              <a:t>p.adj</a:t>
            </a:r>
            <a:r>
              <a:rPr lang="en-US" sz="1100" dirty="0">
                <a:latin typeface="Arial" panose="020B0604020202020204" pitchFamily="34" charset="0"/>
              </a:rPr>
              <a:t>: Holm–Bonferroni corrected P value</a:t>
            </a:r>
          </a:p>
          <a:p>
            <a:pPr marL="114300"/>
            <a:r>
              <a:rPr lang="en-US" sz="1100" dirty="0" err="1">
                <a:latin typeface="Arial" panose="020B0604020202020204" pitchFamily="34" charset="0"/>
              </a:rPr>
              <a:t>p.signif</a:t>
            </a:r>
            <a:r>
              <a:rPr lang="en-US" sz="1100" dirty="0">
                <a:latin typeface="Arial" panose="020B0604020202020204" pitchFamily="34" charset="0"/>
              </a:rPr>
              <a:t>: significance stars based on “p”</a:t>
            </a:r>
          </a:p>
          <a:p>
            <a:pPr marL="114300"/>
            <a:r>
              <a:rPr lang="en-US" sz="1100" dirty="0">
                <a:latin typeface="Arial" panose="020B0604020202020204" pitchFamily="34" charset="0"/>
              </a:rPr>
              <a:t>method: statistical test used</a:t>
            </a:r>
          </a:p>
          <a:p>
            <a:pPr marL="114300"/>
            <a:r>
              <a:rPr lang="en-US" sz="1100" dirty="0" err="1">
                <a:latin typeface="Arial" panose="020B0604020202020204" pitchFamily="34" charset="0"/>
              </a:rPr>
              <a:t>lfc</a:t>
            </a:r>
            <a:r>
              <a:rPr lang="en-US" sz="1100" dirty="0">
                <a:latin typeface="Arial" panose="020B0604020202020204" pitchFamily="34" charset="0"/>
              </a:rPr>
              <a:t>: log2FoldChange calculated using the mean values</a:t>
            </a:r>
          </a:p>
          <a:p>
            <a:pPr marL="114300"/>
            <a:r>
              <a:rPr lang="en-US" sz="1100" dirty="0" err="1">
                <a:latin typeface="Arial" panose="020B0604020202020204" pitchFamily="34" charset="0"/>
              </a:rPr>
              <a:t>lab_col</a:t>
            </a:r>
            <a:r>
              <a:rPr lang="en-US" sz="1100" dirty="0">
                <a:latin typeface="Arial" panose="020B0604020202020204" pitchFamily="34" charset="0"/>
              </a:rPr>
              <a:t>: classification of the statistical results, see methods for description</a:t>
            </a:r>
          </a:p>
          <a:p>
            <a:pPr marL="114300"/>
            <a:r>
              <a:rPr lang="en-US" sz="1100" dirty="0">
                <a:latin typeface="Arial" panose="020B0604020202020204" pitchFamily="34" charset="0"/>
              </a:rPr>
              <a:t>contrast: direction of contrast used to calculate log2FoldChange (Tumor versus Blood)</a:t>
            </a:r>
          </a:p>
          <a:p>
            <a:endParaRPr lang="en-US" sz="1100" dirty="0">
              <a:latin typeface="Arial" panose="020B0604020202020204" pitchFamily="34" charset="0"/>
            </a:endParaRPr>
          </a:p>
        </p:txBody>
      </p:sp>
    </p:spTree>
    <p:extLst>
      <p:ext uri="{BB962C8B-B14F-4D97-AF65-F5344CB8AC3E}">
        <p14:creationId xmlns:p14="http://schemas.microsoft.com/office/powerpoint/2010/main" val="2871495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5AF677-F6B3-1C1F-15A2-27856BE13FD7}"/>
              </a:ext>
            </a:extLst>
          </p:cNvPr>
          <p:cNvSpPr txBox="1"/>
          <p:nvPr/>
        </p:nvSpPr>
        <p:spPr>
          <a:xfrm>
            <a:off x="457200" y="133109"/>
            <a:ext cx="6858000" cy="9925794"/>
          </a:xfrm>
          <a:prstGeom prst="rect">
            <a:avLst/>
          </a:prstGeom>
          <a:noFill/>
        </p:spPr>
        <p:txBody>
          <a:bodyPr wrap="square" rtlCol="0">
            <a:spAutoFit/>
          </a:bodyPr>
          <a:lstStyle/>
          <a:p>
            <a:pPr algn="l"/>
            <a:r>
              <a:rPr lang="en-US" sz="1200" b="1" i="0" u="sng" strike="noStrike" baseline="0" dirty="0">
                <a:latin typeface="Arial" panose="020B0604020202020204" pitchFamily="34" charset="0"/>
              </a:rPr>
              <a:t>Supplemental data file descriptions:</a:t>
            </a:r>
          </a:p>
          <a:p>
            <a:pPr algn="l"/>
            <a:endParaRPr lang="en-US" sz="1100" b="1" i="0" u="none" strike="noStrike" baseline="0" dirty="0">
              <a:latin typeface="Arial" panose="020B0604020202020204" pitchFamily="34" charset="0"/>
            </a:endParaRPr>
          </a:p>
          <a:p>
            <a:r>
              <a:rPr lang="en-US" sz="1100" b="1" i="0" u="none" strike="noStrike" baseline="0" dirty="0">
                <a:latin typeface="Arial" panose="020B0604020202020204" pitchFamily="34" charset="0"/>
              </a:rPr>
              <a:t>Supplemental Data 1, 4-8</a:t>
            </a:r>
            <a:r>
              <a:rPr lang="en-US" sz="1100" dirty="0">
                <a:latin typeface="Arial" panose="020B0604020202020204" pitchFamily="34" charset="0"/>
              </a:rPr>
              <a:t>: Results of </a:t>
            </a:r>
            <a:r>
              <a:rPr lang="en-US" sz="1100" dirty="0" err="1">
                <a:latin typeface="Arial" panose="020B0604020202020204" pitchFamily="34" charset="0"/>
              </a:rPr>
              <a:t>FindAllMarkers</a:t>
            </a:r>
            <a:r>
              <a:rPr lang="en-US" sz="1100" dirty="0">
                <a:latin typeface="Arial" panose="020B0604020202020204" pitchFamily="34" charset="0"/>
              </a:rPr>
              <a:t>() for every cluster identified in each major cell type.</a:t>
            </a:r>
          </a:p>
          <a:p>
            <a:endParaRPr lang="en-US" sz="1100" b="0" i="0" u="none" strike="noStrike" baseline="0" dirty="0">
              <a:latin typeface="Arial" panose="020B0604020202020204" pitchFamily="34" charset="0"/>
            </a:endParaRPr>
          </a:p>
          <a:p>
            <a:r>
              <a:rPr lang="en-US" sz="1100" b="1" i="0" u="none" strike="noStrike" baseline="0" dirty="0">
                <a:latin typeface="Arial" panose="020B0604020202020204" pitchFamily="34" charset="0"/>
              </a:rPr>
              <a:t>Supplemental Data 2</a:t>
            </a:r>
            <a:r>
              <a:rPr lang="en-US" sz="1100" dirty="0">
                <a:latin typeface="Arial" panose="020B0604020202020204" pitchFamily="34" charset="0"/>
              </a:rPr>
              <a:t>: Results of differential gene expression analysis using DESeq2 within each major cell type subset. The first 7 columns are standard DESeq2 output values. </a:t>
            </a:r>
          </a:p>
          <a:p>
            <a:endParaRPr lang="en-US" sz="1100" dirty="0">
              <a:latin typeface="Arial" panose="020B0604020202020204" pitchFamily="34" charset="0"/>
            </a:endParaRPr>
          </a:p>
          <a:p>
            <a:r>
              <a:rPr lang="en-US" sz="1100" dirty="0">
                <a:latin typeface="Arial" panose="020B0604020202020204" pitchFamily="34" charset="0"/>
              </a:rPr>
              <a:t>Additional columns include:</a:t>
            </a:r>
          </a:p>
          <a:p>
            <a:pPr marL="115888"/>
            <a:r>
              <a:rPr lang="en-US" sz="1100" dirty="0" err="1">
                <a:latin typeface="Arial" panose="020B0604020202020204" pitchFamily="34" charset="0"/>
              </a:rPr>
              <a:t>gs_base</a:t>
            </a:r>
            <a:r>
              <a:rPr lang="en-US" sz="1100" dirty="0">
                <a:latin typeface="Arial" panose="020B0604020202020204" pitchFamily="34" charset="0"/>
              </a:rPr>
              <a:t>: direction of contrast used to calculate log2FoldChange (Tumor versus Blood)</a:t>
            </a:r>
          </a:p>
          <a:p>
            <a:pPr marL="115888"/>
            <a:r>
              <a:rPr lang="en-US" sz="1100" dirty="0">
                <a:latin typeface="Arial" panose="020B0604020202020204" pitchFamily="34" charset="0"/>
              </a:rPr>
              <a:t>subset: major cell type subset that the DE analysis was completed in</a:t>
            </a:r>
          </a:p>
          <a:p>
            <a:pPr algn="l"/>
            <a:endParaRPr lang="en-US" sz="1100" b="0" i="0" u="none" strike="noStrike" baseline="0" dirty="0">
              <a:latin typeface="Arial" panose="020B0604020202020204" pitchFamily="34" charset="0"/>
            </a:endParaRPr>
          </a:p>
          <a:p>
            <a:r>
              <a:rPr lang="en-US" sz="1100" b="1" i="0" u="none" strike="noStrike" baseline="0" dirty="0">
                <a:latin typeface="Arial" panose="020B0604020202020204" pitchFamily="34" charset="0"/>
              </a:rPr>
              <a:t>Supplemental Data 3</a:t>
            </a:r>
            <a:r>
              <a:rPr lang="en-US" sz="1100" dirty="0">
                <a:latin typeface="Arial" panose="020B0604020202020204" pitchFamily="34" charset="0"/>
              </a:rPr>
              <a:t>: </a:t>
            </a:r>
            <a:r>
              <a:rPr lang="en-US" sz="1100" b="0" i="0" u="none" strike="noStrike" baseline="0" dirty="0">
                <a:latin typeface="Arial" panose="020B0604020202020204" pitchFamily="34" charset="0"/>
              </a:rPr>
              <a:t>R</a:t>
            </a:r>
            <a:r>
              <a:rPr lang="en-US" sz="1100" dirty="0">
                <a:latin typeface="Arial" panose="020B0604020202020204" pitchFamily="34" charset="0"/>
              </a:rPr>
              <a:t>esults of gene set enrichment analysis using </a:t>
            </a:r>
            <a:r>
              <a:rPr lang="en-US" sz="1100" dirty="0" err="1">
                <a:latin typeface="Arial" panose="020B0604020202020204" pitchFamily="34" charset="0"/>
              </a:rPr>
              <a:t>clusterProfiler</a:t>
            </a:r>
            <a:r>
              <a:rPr lang="en-US" sz="1100" dirty="0">
                <a:latin typeface="Arial" panose="020B0604020202020204" pitchFamily="34" charset="0"/>
              </a:rPr>
              <a:t> of significantly differentially expressed gene identified within each major cell type subset. The first 9 columns are standard </a:t>
            </a:r>
            <a:r>
              <a:rPr lang="en-US" sz="1100" dirty="0" err="1">
                <a:latin typeface="Arial" panose="020B0604020202020204" pitchFamily="34" charset="0"/>
              </a:rPr>
              <a:t>clusterProfiler</a:t>
            </a:r>
            <a:r>
              <a:rPr lang="en-US" sz="1100" dirty="0">
                <a:latin typeface="Arial" panose="020B0604020202020204" pitchFamily="34" charset="0"/>
              </a:rPr>
              <a:t> output values. </a:t>
            </a:r>
          </a:p>
          <a:p>
            <a:endParaRPr lang="en-US" sz="1100" dirty="0">
              <a:latin typeface="Arial" panose="020B0604020202020204" pitchFamily="34" charset="0"/>
            </a:endParaRPr>
          </a:p>
          <a:p>
            <a:r>
              <a:rPr lang="en-US" sz="1100" dirty="0">
                <a:latin typeface="Arial" panose="020B0604020202020204" pitchFamily="34" charset="0"/>
              </a:rPr>
              <a:t>Additional columns include:</a:t>
            </a:r>
          </a:p>
          <a:p>
            <a:pPr marL="115888"/>
            <a:r>
              <a:rPr lang="en-US" sz="1100" dirty="0" err="1">
                <a:latin typeface="Arial" panose="020B0604020202020204" pitchFamily="34" charset="0"/>
              </a:rPr>
              <a:t>x_axis</a:t>
            </a:r>
            <a:r>
              <a:rPr lang="en-US" sz="1100" dirty="0">
                <a:latin typeface="Arial" panose="020B0604020202020204" pitchFamily="34" charset="0"/>
              </a:rPr>
              <a:t>: signed log10 adjusted P value (</a:t>
            </a:r>
            <a:r>
              <a:rPr lang="en-US" sz="1100" dirty="0" err="1">
                <a:latin typeface="Arial" panose="020B0604020202020204" pitchFamily="34" charset="0"/>
              </a:rPr>
              <a:t>p.adjust</a:t>
            </a:r>
            <a:r>
              <a:rPr lang="en-US" sz="1100" dirty="0">
                <a:latin typeface="Arial" panose="020B0604020202020204" pitchFamily="34" charset="0"/>
              </a:rPr>
              <a:t> column)</a:t>
            </a:r>
          </a:p>
          <a:p>
            <a:pPr marL="115888"/>
            <a:r>
              <a:rPr lang="en-US" sz="1100" dirty="0">
                <a:latin typeface="Arial" panose="020B0604020202020204" pitchFamily="34" charset="0"/>
              </a:rPr>
              <a:t>direction: indicator of which condition the term was enriched in (“UP” = enriched in Tumor)</a:t>
            </a:r>
          </a:p>
          <a:p>
            <a:pPr marL="115888"/>
            <a:r>
              <a:rPr lang="en-US" sz="1100" dirty="0" err="1">
                <a:latin typeface="Arial" panose="020B0604020202020204" pitchFamily="34" charset="0"/>
              </a:rPr>
              <a:t>msigdb_reference</a:t>
            </a:r>
            <a:r>
              <a:rPr lang="en-US" sz="1100" dirty="0">
                <a:latin typeface="Arial" panose="020B0604020202020204" pitchFamily="34" charset="0"/>
              </a:rPr>
              <a:t>: GSEA database used (C2 = </a:t>
            </a:r>
            <a:r>
              <a:rPr lang="en-US" sz="1100" dirty="0" err="1">
                <a:latin typeface="Arial" panose="020B0604020202020204" pitchFamily="34" charset="0"/>
              </a:rPr>
              <a:t>Reactome</a:t>
            </a:r>
            <a:r>
              <a:rPr lang="en-US" sz="1100" dirty="0">
                <a:latin typeface="Arial" panose="020B0604020202020204" pitchFamily="34" charset="0"/>
              </a:rPr>
              <a:t>, C5 = Gene ontology, C7 = </a:t>
            </a:r>
            <a:r>
              <a:rPr lang="en-US" sz="1100" dirty="0" err="1">
                <a:latin typeface="Arial" panose="020B0604020202020204" pitchFamily="34" charset="0"/>
              </a:rPr>
              <a:t>IMMUNESigDB</a:t>
            </a:r>
            <a:r>
              <a:rPr lang="en-US" sz="1100" dirty="0">
                <a:latin typeface="Arial" panose="020B0604020202020204" pitchFamily="34" charset="0"/>
              </a:rPr>
              <a:t>)</a:t>
            </a:r>
          </a:p>
          <a:p>
            <a:pPr marL="115888"/>
            <a:r>
              <a:rPr lang="en-US" sz="1100" dirty="0">
                <a:latin typeface="Arial" panose="020B0604020202020204" pitchFamily="34" charset="0"/>
              </a:rPr>
              <a:t>subset: major cell type subset that the GSEA was completed in</a:t>
            </a:r>
          </a:p>
          <a:p>
            <a:pPr marL="115888"/>
            <a:r>
              <a:rPr lang="en-US" sz="1100" dirty="0" err="1">
                <a:latin typeface="Arial" panose="020B0604020202020204" pitchFamily="34" charset="0"/>
              </a:rPr>
              <a:t>celltype</a:t>
            </a:r>
            <a:r>
              <a:rPr lang="en-US" sz="1100" dirty="0">
                <a:latin typeface="Arial" panose="020B0604020202020204" pitchFamily="34" charset="0"/>
              </a:rPr>
              <a:t>: cluster(s) within the major cell type that the GSEA was completed in</a:t>
            </a:r>
          </a:p>
          <a:p>
            <a:endParaRPr lang="en-US" sz="1100" dirty="0">
              <a:latin typeface="Arial" panose="020B0604020202020204" pitchFamily="34" charset="0"/>
            </a:endParaRPr>
          </a:p>
          <a:p>
            <a:r>
              <a:rPr lang="en-US" sz="1100" b="1" i="0" u="none" strike="noStrike" baseline="0" dirty="0">
                <a:latin typeface="Arial" panose="020B0604020202020204" pitchFamily="34" charset="0"/>
              </a:rPr>
              <a:t>Supplemental Data 9</a:t>
            </a:r>
            <a:r>
              <a:rPr lang="en-US" sz="1100" dirty="0">
                <a:latin typeface="Arial" panose="020B0604020202020204" pitchFamily="34" charset="0"/>
              </a:rPr>
              <a:t>: Gene classifications from human-canine comparative analysis.</a:t>
            </a:r>
          </a:p>
          <a:p>
            <a:endParaRPr lang="en-US" sz="1100" dirty="0">
              <a:latin typeface="Arial" panose="020B0604020202020204" pitchFamily="34" charset="0"/>
            </a:endParaRPr>
          </a:p>
          <a:p>
            <a:r>
              <a:rPr lang="en-US" sz="1100" dirty="0">
                <a:latin typeface="Arial" panose="020B0604020202020204" pitchFamily="34" charset="0"/>
              </a:rPr>
              <a:t>Column descriptions:</a:t>
            </a:r>
          </a:p>
          <a:p>
            <a:pPr marL="114300"/>
            <a:r>
              <a:rPr lang="en-US" sz="1100" dirty="0">
                <a:latin typeface="Arial" panose="020B0604020202020204" pitchFamily="34" charset="0"/>
              </a:rPr>
              <a:t>gene: human gene symbol</a:t>
            </a:r>
          </a:p>
          <a:p>
            <a:pPr marL="114300"/>
            <a:r>
              <a:rPr lang="en-US" sz="1100" dirty="0">
                <a:latin typeface="Arial" panose="020B0604020202020204" pitchFamily="34" charset="0"/>
              </a:rPr>
              <a:t>log2FoldChange_Canine: log2FoldChange contrasting tumor versus blood in canine cells</a:t>
            </a:r>
          </a:p>
          <a:p>
            <a:pPr marL="114300"/>
            <a:r>
              <a:rPr lang="en-US" sz="1100" dirty="0" err="1">
                <a:latin typeface="Arial" panose="020B0604020202020204" pitchFamily="34" charset="0"/>
              </a:rPr>
              <a:t>signed_pVal_Canine</a:t>
            </a:r>
            <a:r>
              <a:rPr lang="en-US" sz="1100" dirty="0">
                <a:latin typeface="Arial" panose="020B0604020202020204" pitchFamily="34" charset="0"/>
              </a:rPr>
              <a:t>: -log10(adjusted P value) when contrasting tumor versus blood in canine cells</a:t>
            </a:r>
          </a:p>
          <a:p>
            <a:pPr marL="114300"/>
            <a:r>
              <a:rPr lang="en-US" sz="1100" dirty="0">
                <a:latin typeface="Arial" panose="020B0604020202020204" pitchFamily="34" charset="0"/>
              </a:rPr>
              <a:t>log2FoldChange_Human: log2FoldChange contrasting tumor versus blood in human cells</a:t>
            </a:r>
          </a:p>
          <a:p>
            <a:pPr marL="114300"/>
            <a:r>
              <a:rPr lang="en-US" sz="1100" dirty="0" err="1">
                <a:latin typeface="Arial" panose="020B0604020202020204" pitchFamily="34" charset="0"/>
              </a:rPr>
              <a:t>signed_pVal_Human</a:t>
            </a:r>
            <a:r>
              <a:rPr lang="en-US" sz="1100" dirty="0">
                <a:latin typeface="Arial" panose="020B0604020202020204" pitchFamily="34" charset="0"/>
              </a:rPr>
              <a:t>: -log10(adjusted P value) when contrasting tumor versus blood in human cells</a:t>
            </a:r>
          </a:p>
          <a:p>
            <a:pPr marL="114300"/>
            <a:r>
              <a:rPr lang="en-US" sz="1100" dirty="0" err="1">
                <a:latin typeface="Arial" panose="020B0604020202020204" pitchFamily="34" charset="0"/>
              </a:rPr>
              <a:t>significance_classification</a:t>
            </a:r>
            <a:r>
              <a:rPr lang="en-US" sz="1100" dirty="0">
                <a:latin typeface="Arial" panose="020B0604020202020204" pitchFamily="34" charset="0"/>
              </a:rPr>
              <a:t>: </a:t>
            </a:r>
          </a:p>
          <a:p>
            <a:pPr marL="228600"/>
            <a:r>
              <a:rPr lang="en-US" sz="1100" dirty="0">
                <a:latin typeface="Arial" panose="020B0604020202020204" pitchFamily="34" charset="0"/>
              </a:rPr>
              <a:t>“Both” = -log10(adjusted P value) &gt; 2 in both species</a:t>
            </a:r>
          </a:p>
          <a:p>
            <a:pPr marL="228600"/>
            <a:r>
              <a:rPr lang="en-US" sz="1100" dirty="0">
                <a:latin typeface="Arial" panose="020B0604020202020204" pitchFamily="34" charset="0"/>
              </a:rPr>
              <a:t>“Canine Only” = -log10(adjusted P value) &gt; 2 in dogs only</a:t>
            </a:r>
          </a:p>
          <a:p>
            <a:pPr marL="228600"/>
            <a:r>
              <a:rPr lang="en-US" sz="1100" dirty="0">
                <a:latin typeface="Arial" panose="020B0604020202020204" pitchFamily="34" charset="0"/>
              </a:rPr>
              <a:t>“Human Only” = -log10(adjusted P value) &gt; 2 in humans only</a:t>
            </a:r>
          </a:p>
          <a:p>
            <a:pPr marL="228600"/>
            <a:r>
              <a:rPr lang="en-US" sz="1100" dirty="0">
                <a:latin typeface="Arial" panose="020B0604020202020204" pitchFamily="34" charset="0"/>
              </a:rPr>
              <a:t>“</a:t>
            </a:r>
            <a:r>
              <a:rPr lang="en-US" sz="1100" dirty="0" err="1">
                <a:latin typeface="Arial" panose="020B0604020202020204" pitchFamily="34" charset="0"/>
              </a:rPr>
              <a:t>n.s</a:t>
            </a:r>
            <a:r>
              <a:rPr lang="en-US" sz="1100" dirty="0">
                <a:latin typeface="Arial" panose="020B0604020202020204" pitchFamily="34" charset="0"/>
              </a:rPr>
              <a:t>.” = -log10(adjusted P value) &lt; 2 in both species</a:t>
            </a:r>
          </a:p>
          <a:p>
            <a:pPr marL="114300"/>
            <a:r>
              <a:rPr lang="en-US" sz="1100" dirty="0" err="1">
                <a:latin typeface="Arial" panose="020B0604020202020204" pitchFamily="34" charset="0"/>
              </a:rPr>
              <a:t>FC_classification</a:t>
            </a:r>
            <a:r>
              <a:rPr lang="en-US" sz="1100" dirty="0">
                <a:latin typeface="Arial" panose="020B0604020202020204" pitchFamily="34" charset="0"/>
              </a:rPr>
              <a:t>:</a:t>
            </a:r>
          </a:p>
          <a:p>
            <a:pPr marL="228600"/>
            <a:r>
              <a:rPr lang="en-US" sz="1100" dirty="0">
                <a:latin typeface="Arial" panose="020B0604020202020204" pitchFamily="34" charset="0"/>
              </a:rPr>
              <a:t>“FC &gt; 0 in both” = log2FoldChange &gt; 0 in both species</a:t>
            </a:r>
          </a:p>
          <a:p>
            <a:pPr marL="228600"/>
            <a:r>
              <a:rPr lang="en-US" sz="1100" dirty="0">
                <a:latin typeface="Arial" panose="020B0604020202020204" pitchFamily="34" charset="0"/>
              </a:rPr>
              <a:t>“FC &gt; 0 in canine” = log2FoldChange &gt; 0 in dogs only</a:t>
            </a:r>
          </a:p>
          <a:p>
            <a:pPr marL="228600"/>
            <a:r>
              <a:rPr lang="en-US" sz="1100" dirty="0">
                <a:latin typeface="Arial" panose="020B0604020202020204" pitchFamily="34" charset="0"/>
              </a:rPr>
              <a:t>“FC &gt; 0 in human” = log2FoldChange &gt; 0 in humans only</a:t>
            </a:r>
          </a:p>
          <a:p>
            <a:pPr marL="228600"/>
            <a:r>
              <a:rPr lang="en-US" sz="1100" dirty="0">
                <a:latin typeface="Arial" panose="020B0604020202020204" pitchFamily="34" charset="0"/>
              </a:rPr>
              <a:t>“Not DE in either species” = -log10(adjusted P value) &lt; 2 in both species</a:t>
            </a:r>
          </a:p>
          <a:p>
            <a:pPr marL="114300"/>
            <a:r>
              <a:rPr lang="en-US" sz="1100" dirty="0">
                <a:latin typeface="Arial" panose="020B0604020202020204" pitchFamily="34" charset="0"/>
              </a:rPr>
              <a:t>quadrant: location of dot on plot in Primary Figure 8</a:t>
            </a:r>
          </a:p>
          <a:p>
            <a:pPr marL="114300"/>
            <a:r>
              <a:rPr lang="en-US" sz="1100" dirty="0" err="1">
                <a:latin typeface="Arial" panose="020B0604020202020204" pitchFamily="34" charset="0"/>
              </a:rPr>
              <a:t>final_classification</a:t>
            </a:r>
            <a:endParaRPr lang="en-US" sz="1100" dirty="0">
              <a:latin typeface="Arial" panose="020B0604020202020204" pitchFamily="34" charset="0"/>
            </a:endParaRPr>
          </a:p>
          <a:p>
            <a:pPr marL="228600"/>
            <a:r>
              <a:rPr lang="en-US" sz="1100" dirty="0">
                <a:latin typeface="Arial" panose="020B0604020202020204" pitchFamily="34" charset="0"/>
              </a:rPr>
              <a:t>“Conserved” = -log10(adjusted P value) &gt; 2 in both species with log2FoldChange &gt; 0 or log2FoldChange &lt; 0 in both species</a:t>
            </a:r>
          </a:p>
          <a:p>
            <a:pPr marL="228600"/>
            <a:r>
              <a:rPr lang="en-US" sz="1100" dirty="0">
                <a:latin typeface="Arial" panose="020B0604020202020204" pitchFamily="34" charset="0"/>
              </a:rPr>
              <a:t>“Divergent” = -log10(adjusted P value) &gt; 2 in both species with log2FoldChange &gt; 0 in one species and log2FoldChange &lt; 0 in the other species </a:t>
            </a:r>
          </a:p>
          <a:p>
            <a:pPr marL="228600"/>
            <a:r>
              <a:rPr lang="en-US" sz="1100" dirty="0">
                <a:latin typeface="Arial" panose="020B0604020202020204" pitchFamily="34" charset="0"/>
              </a:rPr>
              <a:t>“Ambiguous” = -log10(adjusted P value) &gt; 2 in one species and not expressed in other species</a:t>
            </a:r>
          </a:p>
          <a:p>
            <a:pPr marL="228600"/>
            <a:r>
              <a:rPr lang="en-US" sz="1100" dirty="0">
                <a:latin typeface="Arial" panose="020B0604020202020204" pitchFamily="34" charset="0"/>
              </a:rPr>
              <a:t>“Conserved (</a:t>
            </a:r>
            <a:r>
              <a:rPr lang="en-US" sz="1100" dirty="0" err="1">
                <a:latin typeface="Arial" panose="020B0604020202020204" pitchFamily="34" charset="0"/>
              </a:rPr>
              <a:t>n.s</a:t>
            </a:r>
            <a:r>
              <a:rPr lang="en-US" sz="1100" dirty="0">
                <a:latin typeface="Arial" panose="020B0604020202020204" pitchFamily="34" charset="0"/>
              </a:rPr>
              <a:t>.)” = -log10(adjusted P value) &lt; 2 in both species</a:t>
            </a:r>
          </a:p>
          <a:p>
            <a:pPr marL="114300"/>
            <a:r>
              <a:rPr lang="en-US" sz="1100" dirty="0" err="1">
                <a:latin typeface="Arial" panose="020B0604020202020204" pitchFamily="34" charset="0"/>
              </a:rPr>
              <a:t>cell_type</a:t>
            </a:r>
            <a:r>
              <a:rPr lang="en-US" sz="1100" dirty="0">
                <a:latin typeface="Arial" panose="020B0604020202020204" pitchFamily="34" charset="0"/>
              </a:rPr>
              <a:t>: major immune cell type that analysis was completed in</a:t>
            </a:r>
          </a:p>
          <a:p>
            <a:pPr marL="114300"/>
            <a:endParaRPr lang="en-US" sz="1100" b="1" i="0" u="none" strike="noStrike" baseline="0" dirty="0">
              <a:latin typeface="Arial" panose="020B0604020202020204" pitchFamily="34" charset="0"/>
            </a:endParaRPr>
          </a:p>
          <a:p>
            <a:r>
              <a:rPr lang="en-US" sz="1100" b="1" i="0" u="none" strike="noStrike" baseline="0" dirty="0">
                <a:latin typeface="Arial" panose="020B0604020202020204" pitchFamily="34" charset="0"/>
              </a:rPr>
              <a:t>Supplemental Data 10</a:t>
            </a:r>
            <a:r>
              <a:rPr lang="en-US" sz="1100" dirty="0">
                <a:latin typeface="Arial" panose="020B0604020202020204" pitchFamily="34" charset="0"/>
              </a:rPr>
              <a:t>: Source data for heatmaps in Supplemental Figure 11.</a:t>
            </a:r>
          </a:p>
          <a:p>
            <a:endParaRPr lang="en-US" sz="1100" dirty="0">
              <a:latin typeface="Arial" panose="020B0604020202020204" pitchFamily="34" charset="0"/>
            </a:endParaRPr>
          </a:p>
          <a:p>
            <a:r>
              <a:rPr lang="en-US" sz="1100" dirty="0">
                <a:latin typeface="Arial" panose="020B0604020202020204" pitchFamily="34" charset="0"/>
              </a:rPr>
              <a:t>Column descriptions:</a:t>
            </a:r>
          </a:p>
          <a:p>
            <a:pPr marL="114300"/>
            <a:r>
              <a:rPr lang="en-US" sz="1100" dirty="0">
                <a:latin typeface="Arial" panose="020B0604020202020204" pitchFamily="34" charset="0"/>
              </a:rPr>
              <a:t>Canine: -log10(adjusted P value) for dog</a:t>
            </a:r>
          </a:p>
          <a:p>
            <a:pPr marL="114300"/>
            <a:r>
              <a:rPr lang="en-US" sz="1100" dirty="0">
                <a:latin typeface="Arial" panose="020B0604020202020204" pitchFamily="34" charset="0"/>
              </a:rPr>
              <a:t>Human: -log10(adjusted P value) for human</a:t>
            </a:r>
          </a:p>
          <a:p>
            <a:pPr marL="114300"/>
            <a:r>
              <a:rPr lang="en-US" sz="1100" dirty="0" err="1">
                <a:latin typeface="Arial" panose="020B0604020202020204" pitchFamily="34" charset="0"/>
              </a:rPr>
              <a:t>row_split</a:t>
            </a:r>
            <a:r>
              <a:rPr lang="en-US" sz="1100" dirty="0">
                <a:latin typeface="Arial" panose="020B0604020202020204" pitchFamily="34" charset="0"/>
              </a:rPr>
              <a:t>: block of heatmap that the term is located</a:t>
            </a:r>
          </a:p>
          <a:p>
            <a:pPr marL="114300"/>
            <a:r>
              <a:rPr lang="en-US" sz="1100" dirty="0" err="1">
                <a:latin typeface="Arial" panose="020B0604020202020204" pitchFamily="34" charset="0"/>
              </a:rPr>
              <a:t>cell_type</a:t>
            </a:r>
            <a:r>
              <a:rPr lang="en-US" sz="1100" dirty="0">
                <a:latin typeface="Arial" panose="020B0604020202020204" pitchFamily="34" charset="0"/>
              </a:rPr>
              <a:t>: major immune cell type that analysis was completed in</a:t>
            </a:r>
          </a:p>
        </p:txBody>
      </p:sp>
    </p:spTree>
    <p:extLst>
      <p:ext uri="{BB962C8B-B14F-4D97-AF65-F5344CB8AC3E}">
        <p14:creationId xmlns:p14="http://schemas.microsoft.com/office/powerpoint/2010/main" val="2288656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D82BFB-BFCF-36C3-8F7E-0FA1B552477E}"/>
              </a:ext>
            </a:extLst>
          </p:cNvPr>
          <p:cNvPicPr>
            <a:picLocks noChangeAspect="1"/>
          </p:cNvPicPr>
          <p:nvPr/>
        </p:nvPicPr>
        <p:blipFill>
          <a:blip r:embed="rId2"/>
          <a:stretch>
            <a:fillRect/>
          </a:stretch>
        </p:blipFill>
        <p:spPr>
          <a:xfrm>
            <a:off x="0" y="-44068"/>
            <a:ext cx="7772400" cy="3886200"/>
          </a:xfrm>
          <a:prstGeom prst="rect">
            <a:avLst/>
          </a:prstGeom>
        </p:spPr>
      </p:pic>
      <p:pic>
        <p:nvPicPr>
          <p:cNvPr id="3" name="Picture 2">
            <a:extLst>
              <a:ext uri="{FF2B5EF4-FFF2-40B4-BE49-F238E27FC236}">
                <a16:creationId xmlns:a16="http://schemas.microsoft.com/office/drawing/2014/main" id="{AE21BA8D-1D1A-53BA-A812-939B55E9B3AA}"/>
              </a:ext>
            </a:extLst>
          </p:cNvPr>
          <p:cNvPicPr>
            <a:picLocks noChangeAspect="1"/>
          </p:cNvPicPr>
          <p:nvPr/>
        </p:nvPicPr>
        <p:blipFill>
          <a:blip r:embed="rId3"/>
          <a:stretch>
            <a:fillRect/>
          </a:stretch>
        </p:blipFill>
        <p:spPr>
          <a:xfrm>
            <a:off x="4216400" y="4085966"/>
            <a:ext cx="3327400" cy="3327400"/>
          </a:xfrm>
          <a:prstGeom prst="rect">
            <a:avLst/>
          </a:prstGeom>
        </p:spPr>
      </p:pic>
      <p:pic>
        <p:nvPicPr>
          <p:cNvPr id="4" name="Picture 3">
            <a:extLst>
              <a:ext uri="{FF2B5EF4-FFF2-40B4-BE49-F238E27FC236}">
                <a16:creationId xmlns:a16="http://schemas.microsoft.com/office/drawing/2014/main" id="{CB4A6CA6-A36B-574F-8E26-5EE52BA2A08F}"/>
              </a:ext>
            </a:extLst>
          </p:cNvPr>
          <p:cNvPicPr>
            <a:picLocks noChangeAspect="1"/>
          </p:cNvPicPr>
          <p:nvPr/>
        </p:nvPicPr>
        <p:blipFill>
          <a:blip r:embed="rId4"/>
          <a:stretch>
            <a:fillRect/>
          </a:stretch>
        </p:blipFill>
        <p:spPr>
          <a:xfrm>
            <a:off x="228600" y="4175124"/>
            <a:ext cx="3327400" cy="3327400"/>
          </a:xfrm>
          <a:prstGeom prst="rect">
            <a:avLst/>
          </a:prstGeom>
        </p:spPr>
      </p:pic>
      <p:sp>
        <p:nvSpPr>
          <p:cNvPr id="5" name="TextBox 4">
            <a:extLst>
              <a:ext uri="{FF2B5EF4-FFF2-40B4-BE49-F238E27FC236}">
                <a16:creationId xmlns:a16="http://schemas.microsoft.com/office/drawing/2014/main" id="{0336C1E4-1E46-7499-DE22-08DCCACE97B0}"/>
              </a:ext>
            </a:extLst>
          </p:cNvPr>
          <p:cNvSpPr txBox="1"/>
          <p:nvPr/>
        </p:nvSpPr>
        <p:spPr>
          <a:xfrm>
            <a:off x="0" y="7546066"/>
            <a:ext cx="7772400" cy="769441"/>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Supplemental figure 1. Differential gene expression analysis reveals a tumor dissociation associated gene signature. </a:t>
            </a:r>
            <a:r>
              <a:rPr lang="en-US" sz="1100" dirty="0">
                <a:latin typeface="Arial" panose="020B0604020202020204" pitchFamily="34" charset="0"/>
                <a:cs typeface="Arial" panose="020B0604020202020204" pitchFamily="34" charset="0"/>
              </a:rPr>
              <a:t>(</a:t>
            </a:r>
            <a:r>
              <a:rPr lang="en-US" sz="1100" b="1" dirty="0">
                <a:latin typeface="Arial" panose="020B0604020202020204" pitchFamily="34" charset="0"/>
                <a:cs typeface="Arial" panose="020B0604020202020204" pitchFamily="34" charset="0"/>
              </a:rPr>
              <a:t>a</a:t>
            </a:r>
            <a:r>
              <a:rPr lang="en-US" sz="1100" dirty="0">
                <a:latin typeface="Arial" panose="020B0604020202020204" pitchFamily="34" charset="0"/>
                <a:cs typeface="Arial" panose="020B0604020202020204" pitchFamily="34" charset="0"/>
              </a:rPr>
              <a:t>) Upset plot depicting the intersection of differential gene expression analysis in the unfiltered analysis used to establish the 38-feature tumor tissue signature (boxed in red). Bar charts depicting P value from gene set enrichment analysis using genes in the tumor dissociation signature against gene ontology (</a:t>
            </a:r>
            <a:r>
              <a:rPr lang="en-US" sz="1100" b="1" dirty="0">
                <a:latin typeface="Arial" panose="020B0604020202020204" pitchFamily="34" charset="0"/>
                <a:cs typeface="Arial" panose="020B0604020202020204" pitchFamily="34" charset="0"/>
              </a:rPr>
              <a:t>b</a:t>
            </a:r>
            <a:r>
              <a:rPr lang="en-US" sz="1100" dirty="0">
                <a:latin typeface="Arial" panose="020B0604020202020204" pitchFamily="34" charset="0"/>
                <a:cs typeface="Arial" panose="020B0604020202020204" pitchFamily="34" charset="0"/>
              </a:rPr>
              <a:t>) and </a:t>
            </a:r>
            <a:r>
              <a:rPr lang="en-US" sz="1100" dirty="0" err="1">
                <a:latin typeface="Arial" panose="020B0604020202020204" pitchFamily="34" charset="0"/>
                <a:cs typeface="Arial" panose="020B0604020202020204" pitchFamily="34" charset="0"/>
              </a:rPr>
              <a:t>Reactome</a:t>
            </a:r>
            <a:r>
              <a:rPr 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c</a:t>
            </a:r>
            <a:r>
              <a:rPr lang="en-US" sz="1100" dirty="0">
                <a:latin typeface="Arial" panose="020B0604020202020204" pitchFamily="34" charset="0"/>
                <a:cs typeface="Arial" panose="020B0604020202020204" pitchFamily="34" charset="0"/>
              </a:rPr>
              <a:t>) gene sets.</a:t>
            </a:r>
          </a:p>
        </p:txBody>
      </p:sp>
      <p:sp>
        <p:nvSpPr>
          <p:cNvPr id="6" name="Rectangle 5">
            <a:extLst>
              <a:ext uri="{FF2B5EF4-FFF2-40B4-BE49-F238E27FC236}">
                <a16:creationId xmlns:a16="http://schemas.microsoft.com/office/drawing/2014/main" id="{ED235B86-8532-FB72-5021-F5047820DBCC}"/>
              </a:ext>
            </a:extLst>
          </p:cNvPr>
          <p:cNvSpPr/>
          <p:nvPr/>
        </p:nvSpPr>
        <p:spPr>
          <a:xfrm>
            <a:off x="7547438" y="2068515"/>
            <a:ext cx="107951" cy="1500187"/>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826C6C7-A0CC-0F48-EAED-B3F8783E62F4}"/>
              </a:ext>
            </a:extLst>
          </p:cNvPr>
          <p:cNvSpPr txBox="1"/>
          <p:nvPr/>
        </p:nvSpPr>
        <p:spPr>
          <a:xfrm>
            <a:off x="3620456" y="3947467"/>
            <a:ext cx="328288" cy="276999"/>
          </a:xfrm>
          <a:prstGeom prst="rect">
            <a:avLst/>
          </a:prstGeom>
          <a:noFill/>
        </p:spPr>
        <p:txBody>
          <a:bodyPr wrap="square" rtlCol="0" anchor="ctr">
            <a:spAutoFit/>
          </a:bodyPr>
          <a:lstStyle/>
          <a:p>
            <a:r>
              <a:rPr lang="en-US" sz="1200" b="1">
                <a:latin typeface="Arial" panose="020B0604020202020204" pitchFamily="34" charset="0"/>
                <a:cs typeface="Arial" panose="020B0604020202020204" pitchFamily="34" charset="0"/>
              </a:rPr>
              <a:t>c)</a:t>
            </a:r>
          </a:p>
        </p:txBody>
      </p:sp>
      <p:sp>
        <p:nvSpPr>
          <p:cNvPr id="8" name="TextBox 7">
            <a:extLst>
              <a:ext uri="{FF2B5EF4-FFF2-40B4-BE49-F238E27FC236}">
                <a16:creationId xmlns:a16="http://schemas.microsoft.com/office/drawing/2014/main" id="{3662351D-1CE5-B415-120A-4827F25A94C1}"/>
              </a:ext>
            </a:extLst>
          </p:cNvPr>
          <p:cNvSpPr txBox="1"/>
          <p:nvPr/>
        </p:nvSpPr>
        <p:spPr>
          <a:xfrm>
            <a:off x="0" y="0"/>
            <a:ext cx="328288" cy="276999"/>
          </a:xfrm>
          <a:prstGeom prst="rect">
            <a:avLst/>
          </a:prstGeom>
          <a:noFill/>
        </p:spPr>
        <p:txBody>
          <a:bodyPr wrap="square" rtlCol="0" anchor="ctr">
            <a:spAutoFit/>
          </a:bodyPr>
          <a:lstStyle/>
          <a:p>
            <a:r>
              <a:rPr lang="en-US" sz="1200" b="1">
                <a:latin typeface="Arial" panose="020B0604020202020204" pitchFamily="34" charset="0"/>
                <a:cs typeface="Arial" panose="020B0604020202020204" pitchFamily="34" charset="0"/>
              </a:rPr>
              <a:t>a)</a:t>
            </a:r>
          </a:p>
        </p:txBody>
      </p:sp>
      <p:sp>
        <p:nvSpPr>
          <p:cNvPr id="9" name="TextBox 8">
            <a:extLst>
              <a:ext uri="{FF2B5EF4-FFF2-40B4-BE49-F238E27FC236}">
                <a16:creationId xmlns:a16="http://schemas.microsoft.com/office/drawing/2014/main" id="{C827F34D-9848-6BBB-C62B-53F0B3DA6A43}"/>
              </a:ext>
            </a:extLst>
          </p:cNvPr>
          <p:cNvSpPr txBox="1"/>
          <p:nvPr/>
        </p:nvSpPr>
        <p:spPr>
          <a:xfrm>
            <a:off x="0" y="3947467"/>
            <a:ext cx="344906" cy="276999"/>
          </a:xfrm>
          <a:prstGeom prst="rect">
            <a:avLst/>
          </a:prstGeom>
          <a:noFill/>
        </p:spPr>
        <p:txBody>
          <a:bodyPr wrap="square" rtlCol="0" anchor="ctr">
            <a:spAutoFit/>
          </a:bodyPr>
          <a:lstStyle/>
          <a:p>
            <a:r>
              <a:rPr lang="en-US" sz="1200" b="1">
                <a:latin typeface="Arial" panose="020B0604020202020204" pitchFamily="34" charset="0"/>
                <a:cs typeface="Arial" panose="020B0604020202020204" pitchFamily="34" charset="0"/>
              </a:rPr>
              <a:t>b)</a:t>
            </a:r>
          </a:p>
        </p:txBody>
      </p:sp>
    </p:spTree>
    <p:extLst>
      <p:ext uri="{BB962C8B-B14F-4D97-AF65-F5344CB8AC3E}">
        <p14:creationId xmlns:p14="http://schemas.microsoft.com/office/powerpoint/2010/main" val="846985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224D7A4-CD64-7BEC-0626-687BABFC18CB}"/>
              </a:ext>
            </a:extLst>
          </p:cNvPr>
          <p:cNvPicPr>
            <a:picLocks noChangeAspect="1"/>
          </p:cNvPicPr>
          <p:nvPr/>
        </p:nvPicPr>
        <p:blipFill>
          <a:blip r:embed="rId3"/>
          <a:stretch>
            <a:fillRect/>
          </a:stretch>
        </p:blipFill>
        <p:spPr>
          <a:xfrm>
            <a:off x="152241" y="0"/>
            <a:ext cx="3121572" cy="10058400"/>
          </a:xfrm>
          <a:prstGeom prst="rect">
            <a:avLst/>
          </a:prstGeom>
        </p:spPr>
      </p:pic>
      <p:sp>
        <p:nvSpPr>
          <p:cNvPr id="6" name="TextBox 5">
            <a:extLst>
              <a:ext uri="{FF2B5EF4-FFF2-40B4-BE49-F238E27FC236}">
                <a16:creationId xmlns:a16="http://schemas.microsoft.com/office/drawing/2014/main" id="{DFC08F76-84AF-8D10-AB42-26E93769D602}"/>
              </a:ext>
            </a:extLst>
          </p:cNvPr>
          <p:cNvSpPr txBox="1"/>
          <p:nvPr/>
        </p:nvSpPr>
        <p:spPr>
          <a:xfrm>
            <a:off x="0" y="299645"/>
            <a:ext cx="344906"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a</a:t>
            </a:r>
            <a:r>
              <a:rPr lang="en-US" sz="1200" b="1">
                <a:latin typeface="Arial" panose="020B0604020202020204" pitchFamily="34" charset="0"/>
                <a:cs typeface="Arial" panose="020B0604020202020204" pitchFamily="34" charset="0"/>
              </a:rPr>
              <a:t>)</a:t>
            </a:r>
          </a:p>
        </p:txBody>
      </p:sp>
      <p:sp>
        <p:nvSpPr>
          <p:cNvPr id="2" name="TextBox 1">
            <a:extLst>
              <a:ext uri="{FF2B5EF4-FFF2-40B4-BE49-F238E27FC236}">
                <a16:creationId xmlns:a16="http://schemas.microsoft.com/office/drawing/2014/main" id="{6382DF01-DF9F-BFED-A446-3EE0BD0DA964}"/>
              </a:ext>
            </a:extLst>
          </p:cNvPr>
          <p:cNvSpPr txBox="1"/>
          <p:nvPr/>
        </p:nvSpPr>
        <p:spPr>
          <a:xfrm>
            <a:off x="2982316" y="7788825"/>
            <a:ext cx="4482193" cy="1954381"/>
          </a:xfrm>
          <a:prstGeom prst="rect">
            <a:avLst/>
          </a:prstGeom>
          <a:noFill/>
        </p:spPr>
        <p:txBody>
          <a:bodyPr wrap="square" rtlCol="0">
            <a:spAutoFit/>
          </a:bodyPr>
          <a:lstStyle/>
          <a:p>
            <a:pPr algn="just"/>
            <a:r>
              <a:rPr lang="en-US" sz="1100" b="1" dirty="0">
                <a:latin typeface="Arial" panose="020B0604020202020204" pitchFamily="34" charset="0"/>
                <a:cs typeface="Arial" panose="020B0604020202020204" pitchFamily="34" charset="0"/>
              </a:rPr>
              <a:t>Supplemental figure 2. Additional CD4 T cell classification plotting. </a:t>
            </a:r>
            <a:r>
              <a:rPr lang="en-US" sz="1100" dirty="0">
                <a:latin typeface="Arial" panose="020B0604020202020204" pitchFamily="34" charset="0"/>
                <a:cs typeface="Arial" panose="020B0604020202020204" pitchFamily="34" charset="0"/>
              </a:rPr>
              <a:t>(</a:t>
            </a:r>
            <a:r>
              <a:rPr lang="en-US" sz="1100" b="1" dirty="0">
                <a:latin typeface="Arial" panose="020B0604020202020204" pitchFamily="34" charset="0"/>
                <a:cs typeface="Arial" panose="020B0604020202020204" pitchFamily="34" charset="0"/>
              </a:rPr>
              <a:t>a</a:t>
            </a:r>
            <a:r>
              <a:rPr lang="en-US" sz="1100" dirty="0">
                <a:latin typeface="Arial" panose="020B0604020202020204" pitchFamily="34" charset="0"/>
                <a:cs typeface="Arial" panose="020B0604020202020204" pitchFamily="34" charset="0"/>
              </a:rPr>
              <a:t>) Dot plots depicting the scaled module score (“Module score” facet) and the scaled expression of features associated with each of the 7 gene lists used to calculate the enrichment scores. (</a:t>
            </a:r>
            <a:r>
              <a:rPr lang="en-US" sz="1100" b="1" dirty="0">
                <a:latin typeface="Arial" panose="020B0604020202020204" pitchFamily="34" charset="0"/>
                <a:cs typeface="Arial" panose="020B0604020202020204" pitchFamily="34" charset="0"/>
              </a:rPr>
              <a:t>b</a:t>
            </a:r>
            <a:r>
              <a:rPr lang="en-US" sz="1100" dirty="0">
                <a:latin typeface="Arial" panose="020B0604020202020204" pitchFamily="34" charset="0"/>
                <a:cs typeface="Arial" panose="020B0604020202020204" pitchFamily="34" charset="0"/>
              </a:rPr>
              <a:t>) UMAP embedding colorized by original annotation as defined in the blood (left) and the tumor (right). (</a:t>
            </a:r>
            <a:r>
              <a:rPr lang="en-US" sz="1100" b="1" dirty="0">
                <a:latin typeface="Arial" panose="020B0604020202020204" pitchFamily="34" charset="0"/>
                <a:cs typeface="Arial" panose="020B0604020202020204" pitchFamily="34" charset="0"/>
              </a:rPr>
              <a:t>c</a:t>
            </a:r>
            <a:r>
              <a:rPr lang="en-US" sz="1100" dirty="0">
                <a:latin typeface="Arial" panose="020B0604020202020204" pitchFamily="34" charset="0"/>
                <a:cs typeface="Arial" panose="020B0604020202020204" pitchFamily="34" charset="0"/>
              </a:rPr>
              <a:t>) Bar chart depicting the percentage of CD4 T cells with normalized CXCL13 expression greater than 0. Fraction above bar indicated number of positive cells out of the total cells sampled. (</a:t>
            </a:r>
            <a:r>
              <a:rPr lang="en-US" sz="1100" b="1" dirty="0">
                <a:latin typeface="Arial" panose="020B0604020202020204" pitchFamily="34" charset="0"/>
                <a:cs typeface="Arial" panose="020B0604020202020204" pitchFamily="34" charset="0"/>
              </a:rPr>
              <a:t>d</a:t>
            </a:r>
            <a:r>
              <a:rPr lang="en-US" sz="1100" dirty="0">
                <a:latin typeface="Arial" panose="020B0604020202020204" pitchFamily="34" charset="0"/>
                <a:cs typeface="Arial" panose="020B0604020202020204" pitchFamily="34" charset="0"/>
              </a:rPr>
              <a:t>) Volin plot depicting raw module score value for each cell split by cluster and tissue source. P value &lt; 0.01 for all contrasts between tissue sources.</a:t>
            </a:r>
          </a:p>
        </p:txBody>
      </p:sp>
      <p:pic>
        <p:nvPicPr>
          <p:cNvPr id="3" name="Picture 2">
            <a:extLst>
              <a:ext uri="{FF2B5EF4-FFF2-40B4-BE49-F238E27FC236}">
                <a16:creationId xmlns:a16="http://schemas.microsoft.com/office/drawing/2014/main" id="{89E2DBD8-5908-38DC-B0CC-09DC3323A350}"/>
              </a:ext>
            </a:extLst>
          </p:cNvPr>
          <p:cNvPicPr>
            <a:picLocks noChangeAspect="1"/>
          </p:cNvPicPr>
          <p:nvPr/>
        </p:nvPicPr>
        <p:blipFill>
          <a:blip r:embed="rId4"/>
          <a:stretch>
            <a:fillRect/>
          </a:stretch>
        </p:blipFill>
        <p:spPr>
          <a:xfrm>
            <a:off x="2846693" y="371033"/>
            <a:ext cx="4790084" cy="2095662"/>
          </a:xfrm>
          <a:prstGeom prst="rect">
            <a:avLst/>
          </a:prstGeom>
        </p:spPr>
      </p:pic>
      <p:pic>
        <p:nvPicPr>
          <p:cNvPr id="4" name="Picture 3">
            <a:extLst>
              <a:ext uri="{FF2B5EF4-FFF2-40B4-BE49-F238E27FC236}">
                <a16:creationId xmlns:a16="http://schemas.microsoft.com/office/drawing/2014/main" id="{994FD06A-75B8-2925-BC95-712D27F771C6}"/>
              </a:ext>
            </a:extLst>
          </p:cNvPr>
          <p:cNvPicPr>
            <a:picLocks noChangeAspect="1"/>
          </p:cNvPicPr>
          <p:nvPr/>
        </p:nvPicPr>
        <p:blipFill>
          <a:blip r:embed="rId5"/>
          <a:stretch>
            <a:fillRect/>
          </a:stretch>
        </p:blipFill>
        <p:spPr>
          <a:xfrm>
            <a:off x="3704441" y="3039511"/>
            <a:ext cx="2984533" cy="1989689"/>
          </a:xfrm>
          <a:prstGeom prst="rect">
            <a:avLst/>
          </a:prstGeom>
        </p:spPr>
      </p:pic>
      <p:sp>
        <p:nvSpPr>
          <p:cNvPr id="5" name="TextBox 4">
            <a:extLst>
              <a:ext uri="{FF2B5EF4-FFF2-40B4-BE49-F238E27FC236}">
                <a16:creationId xmlns:a16="http://schemas.microsoft.com/office/drawing/2014/main" id="{0A97A1F6-B021-DEE8-20EE-8AD5984745E1}"/>
              </a:ext>
            </a:extLst>
          </p:cNvPr>
          <p:cNvSpPr txBox="1"/>
          <p:nvPr/>
        </p:nvSpPr>
        <p:spPr>
          <a:xfrm>
            <a:off x="2654028" y="240628"/>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b</a:t>
            </a:r>
            <a:r>
              <a:rPr lang="en-US" sz="1200" b="1">
                <a:latin typeface="Arial" panose="020B0604020202020204" pitchFamily="34" charset="0"/>
                <a:cs typeface="Arial" panose="020B0604020202020204" pitchFamily="34" charset="0"/>
              </a:rPr>
              <a:t>)</a:t>
            </a:r>
          </a:p>
        </p:txBody>
      </p:sp>
      <p:sp>
        <p:nvSpPr>
          <p:cNvPr id="10" name="TextBox 9">
            <a:extLst>
              <a:ext uri="{FF2B5EF4-FFF2-40B4-BE49-F238E27FC236}">
                <a16:creationId xmlns:a16="http://schemas.microsoft.com/office/drawing/2014/main" id="{2F39C4E3-324A-0AC3-FF11-CAC3D5F9E73F}"/>
              </a:ext>
            </a:extLst>
          </p:cNvPr>
          <p:cNvSpPr txBox="1"/>
          <p:nvPr/>
        </p:nvSpPr>
        <p:spPr>
          <a:xfrm>
            <a:off x="3359535" y="2791197"/>
            <a:ext cx="344906"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c)</a:t>
            </a:r>
          </a:p>
        </p:txBody>
      </p:sp>
      <p:pic>
        <p:nvPicPr>
          <p:cNvPr id="7" name="Picture 6">
            <a:extLst>
              <a:ext uri="{FF2B5EF4-FFF2-40B4-BE49-F238E27FC236}">
                <a16:creationId xmlns:a16="http://schemas.microsoft.com/office/drawing/2014/main" id="{1BAB2271-76DA-5536-16FF-ED4A2E2E064C}"/>
              </a:ext>
            </a:extLst>
          </p:cNvPr>
          <p:cNvPicPr>
            <a:picLocks noChangeAspect="1"/>
          </p:cNvPicPr>
          <p:nvPr/>
        </p:nvPicPr>
        <p:blipFill>
          <a:blip r:embed="rId6"/>
          <a:stretch>
            <a:fillRect/>
          </a:stretch>
        </p:blipFill>
        <p:spPr>
          <a:xfrm>
            <a:off x="3485131" y="5498495"/>
            <a:ext cx="3979378" cy="1989689"/>
          </a:xfrm>
          <a:prstGeom prst="rect">
            <a:avLst/>
          </a:prstGeom>
        </p:spPr>
      </p:pic>
      <p:sp>
        <p:nvSpPr>
          <p:cNvPr id="8" name="TextBox 7">
            <a:extLst>
              <a:ext uri="{FF2B5EF4-FFF2-40B4-BE49-F238E27FC236}">
                <a16:creationId xmlns:a16="http://schemas.microsoft.com/office/drawing/2014/main" id="{F1AE39A6-4166-0005-6781-B6B24DEB6D24}"/>
              </a:ext>
            </a:extLst>
          </p:cNvPr>
          <p:cNvSpPr txBox="1"/>
          <p:nvPr/>
        </p:nvSpPr>
        <p:spPr>
          <a:xfrm>
            <a:off x="3081148" y="5534865"/>
            <a:ext cx="344906"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d)</a:t>
            </a:r>
          </a:p>
        </p:txBody>
      </p:sp>
    </p:spTree>
    <p:extLst>
      <p:ext uri="{BB962C8B-B14F-4D97-AF65-F5344CB8AC3E}">
        <p14:creationId xmlns:p14="http://schemas.microsoft.com/office/powerpoint/2010/main" val="2818092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1F4DE5C-B564-B3DF-B697-EA7CA07B2EE7}"/>
              </a:ext>
            </a:extLst>
          </p:cNvPr>
          <p:cNvPicPr>
            <a:picLocks noChangeAspect="1"/>
          </p:cNvPicPr>
          <p:nvPr/>
        </p:nvPicPr>
        <p:blipFill>
          <a:blip r:embed="rId2"/>
          <a:srcRect b="5224"/>
          <a:stretch/>
        </p:blipFill>
        <p:spPr>
          <a:xfrm>
            <a:off x="268180" y="188681"/>
            <a:ext cx="3380740" cy="5243129"/>
          </a:xfrm>
          <a:prstGeom prst="rect">
            <a:avLst/>
          </a:prstGeom>
        </p:spPr>
      </p:pic>
      <p:sp>
        <p:nvSpPr>
          <p:cNvPr id="5" name="TextBox 4">
            <a:extLst>
              <a:ext uri="{FF2B5EF4-FFF2-40B4-BE49-F238E27FC236}">
                <a16:creationId xmlns:a16="http://schemas.microsoft.com/office/drawing/2014/main" id="{20EA298C-FF68-BD88-66F8-1A259C56E4A1}"/>
              </a:ext>
            </a:extLst>
          </p:cNvPr>
          <p:cNvSpPr txBox="1"/>
          <p:nvPr/>
        </p:nvSpPr>
        <p:spPr>
          <a:xfrm>
            <a:off x="64827" y="8173326"/>
            <a:ext cx="7642746" cy="1785104"/>
          </a:xfrm>
          <a:prstGeom prst="rect">
            <a:avLst/>
          </a:prstGeom>
          <a:noFill/>
        </p:spPr>
        <p:txBody>
          <a:bodyPr wrap="square" rtlCol="0">
            <a:spAutoFit/>
          </a:bodyPr>
          <a:lstStyle/>
          <a:p>
            <a:pPr algn="just"/>
            <a:r>
              <a:rPr lang="en-US" sz="1100" b="1" dirty="0">
                <a:latin typeface="Arial" panose="020B0604020202020204" pitchFamily="34" charset="0"/>
                <a:cs typeface="Arial" panose="020B0604020202020204" pitchFamily="34" charset="0"/>
              </a:rPr>
              <a:t>Supplemental figure 3. Differential expression within CD4 T cell subsets. </a:t>
            </a:r>
            <a:r>
              <a:rPr lang="en-US" sz="1100" dirty="0">
                <a:latin typeface="Arial" panose="020B0604020202020204" pitchFamily="34" charset="0"/>
                <a:cs typeface="Arial" panose="020B0604020202020204" pitchFamily="34" charset="0"/>
              </a:rPr>
              <a:t>(</a:t>
            </a:r>
            <a:r>
              <a:rPr lang="en-US" sz="1100" b="1" dirty="0">
                <a:latin typeface="Arial" panose="020B0604020202020204" pitchFamily="34" charset="0"/>
                <a:cs typeface="Arial" panose="020B0604020202020204" pitchFamily="34" charset="0"/>
              </a:rPr>
              <a:t>a</a:t>
            </a:r>
            <a:r>
              <a:rPr lang="en-US" sz="1100" dirty="0">
                <a:latin typeface="Arial" panose="020B0604020202020204" pitchFamily="34" charset="0"/>
                <a:cs typeface="Arial" panose="020B0604020202020204" pitchFamily="34" charset="0"/>
              </a:rPr>
              <a:t>) Heatmap depicting the log10(adjusted P value) of gene set enrichment analysis within each CD4 T cell subset. Terms prefixed with “[R]” indicates that the term is from the </a:t>
            </a:r>
            <a:r>
              <a:rPr lang="en-US" sz="1100" dirty="0" err="1">
                <a:latin typeface="Arial" panose="020B0604020202020204" pitchFamily="34" charset="0"/>
                <a:cs typeface="Arial" panose="020B0604020202020204" pitchFamily="34" charset="0"/>
              </a:rPr>
              <a:t>Reactome</a:t>
            </a:r>
            <a:r>
              <a:rPr lang="en-US" sz="1100" dirty="0">
                <a:latin typeface="Arial" panose="020B0604020202020204" pitchFamily="34" charset="0"/>
                <a:cs typeface="Arial" panose="020B0604020202020204" pitchFamily="34" charset="0"/>
              </a:rPr>
              <a:t> database, while a “[G]” prefix indicates the term is from Gene Ontology database. (</a:t>
            </a:r>
            <a:r>
              <a:rPr lang="en-US" sz="1100" b="1" dirty="0">
                <a:latin typeface="Arial" panose="020B0604020202020204" pitchFamily="34" charset="0"/>
                <a:cs typeface="Arial" panose="020B0604020202020204" pitchFamily="34" charset="0"/>
              </a:rPr>
              <a:t>b</a:t>
            </a:r>
            <a:r>
              <a:rPr lang="en-US" sz="1100" dirty="0">
                <a:latin typeface="Arial" panose="020B0604020202020204" pitchFamily="34" charset="0"/>
                <a:cs typeface="Arial" panose="020B0604020202020204" pitchFamily="34" charset="0"/>
              </a:rPr>
              <a:t>) Heatmap depicting log normalized average expression within each CD4 T cell cluster separated by condition (“Tumor” or “Blood”). Asterisk indicates statistically significant change in expression between conditions (adjusted P value &lt; 0.01 and | log2(Fold change) | &gt; 0.58), and the asterisk is located on the condition that had significantly higher expression. (</a:t>
            </a:r>
            <a:r>
              <a:rPr lang="en-US" sz="1100" b="1" dirty="0">
                <a:latin typeface="Arial" panose="020B0604020202020204" pitchFamily="34" charset="0"/>
                <a:cs typeface="Arial" panose="020B0604020202020204" pitchFamily="34" charset="0"/>
              </a:rPr>
              <a:t>c</a:t>
            </a:r>
            <a:r>
              <a:rPr lang="en-US" sz="1100" dirty="0">
                <a:latin typeface="Arial" panose="020B0604020202020204" pitchFamily="34" charset="0"/>
                <a:cs typeface="Arial" panose="020B0604020202020204" pitchFamily="34" charset="0"/>
              </a:rPr>
              <a:t>) Split dot plot representing scaled, log transformed gene expression of top upregulated (red text) and downregulated (blue text) genes across all CD4 T cell clusters. Dot size represents the percentage of cells expressing the gene while dot color represents relative expression. Red rows display contributions from blood derived cells while blue rows display contributions from tumor derived cells.</a:t>
            </a:r>
          </a:p>
        </p:txBody>
      </p:sp>
      <p:sp>
        <p:nvSpPr>
          <p:cNvPr id="7" name="TextBox 6">
            <a:extLst>
              <a:ext uri="{FF2B5EF4-FFF2-40B4-BE49-F238E27FC236}">
                <a16:creationId xmlns:a16="http://schemas.microsoft.com/office/drawing/2014/main" id="{744BA49B-9552-E3C0-0574-52520CDC885A}"/>
              </a:ext>
            </a:extLst>
          </p:cNvPr>
          <p:cNvSpPr txBox="1"/>
          <p:nvPr/>
        </p:nvSpPr>
        <p:spPr>
          <a:xfrm>
            <a:off x="0" y="228099"/>
            <a:ext cx="328288" cy="276999"/>
          </a:xfrm>
          <a:prstGeom prst="rect">
            <a:avLst/>
          </a:prstGeom>
          <a:noFill/>
        </p:spPr>
        <p:txBody>
          <a:bodyPr wrap="square" rtlCol="0" anchor="ctr">
            <a:spAutoFit/>
          </a:bodyPr>
          <a:lstStyle/>
          <a:p>
            <a:r>
              <a:rPr lang="en-US" sz="1200" b="1">
                <a:latin typeface="Arial" panose="020B0604020202020204" pitchFamily="34" charset="0"/>
                <a:cs typeface="Arial" panose="020B0604020202020204" pitchFamily="34" charset="0"/>
              </a:rPr>
              <a:t>a)</a:t>
            </a:r>
          </a:p>
        </p:txBody>
      </p:sp>
      <p:sp>
        <p:nvSpPr>
          <p:cNvPr id="8" name="TextBox 7">
            <a:extLst>
              <a:ext uri="{FF2B5EF4-FFF2-40B4-BE49-F238E27FC236}">
                <a16:creationId xmlns:a16="http://schemas.microsoft.com/office/drawing/2014/main" id="{D8B1D439-01A4-3B49-28F0-85C30F9C4433}"/>
              </a:ext>
            </a:extLst>
          </p:cNvPr>
          <p:cNvSpPr txBox="1"/>
          <p:nvPr/>
        </p:nvSpPr>
        <p:spPr>
          <a:xfrm>
            <a:off x="3541294" y="228099"/>
            <a:ext cx="344906" cy="276999"/>
          </a:xfrm>
          <a:prstGeom prst="rect">
            <a:avLst/>
          </a:prstGeom>
          <a:noFill/>
        </p:spPr>
        <p:txBody>
          <a:bodyPr wrap="square" rtlCol="0" anchor="ctr">
            <a:spAutoFit/>
          </a:bodyPr>
          <a:lstStyle/>
          <a:p>
            <a:r>
              <a:rPr lang="en-US" sz="1200" b="1">
                <a:latin typeface="Arial" panose="020B0604020202020204" pitchFamily="34" charset="0"/>
                <a:cs typeface="Arial" panose="020B0604020202020204" pitchFamily="34" charset="0"/>
              </a:rPr>
              <a:t>b)</a:t>
            </a:r>
          </a:p>
        </p:txBody>
      </p:sp>
      <p:sp>
        <p:nvSpPr>
          <p:cNvPr id="4" name="TextBox 3">
            <a:extLst>
              <a:ext uri="{FF2B5EF4-FFF2-40B4-BE49-F238E27FC236}">
                <a16:creationId xmlns:a16="http://schemas.microsoft.com/office/drawing/2014/main" id="{180BA0D1-732F-756F-C724-B5AAEF4F0EF1}"/>
              </a:ext>
            </a:extLst>
          </p:cNvPr>
          <p:cNvSpPr txBox="1"/>
          <p:nvPr/>
        </p:nvSpPr>
        <p:spPr>
          <a:xfrm>
            <a:off x="621792" y="5900413"/>
            <a:ext cx="344906"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c)</a:t>
            </a:r>
          </a:p>
        </p:txBody>
      </p:sp>
      <p:pic>
        <p:nvPicPr>
          <p:cNvPr id="6" name="Picture 5">
            <a:extLst>
              <a:ext uri="{FF2B5EF4-FFF2-40B4-BE49-F238E27FC236}">
                <a16:creationId xmlns:a16="http://schemas.microsoft.com/office/drawing/2014/main" id="{49B832DC-3AD3-7412-EFA9-BB3D6DCEF151}"/>
              </a:ext>
            </a:extLst>
          </p:cNvPr>
          <p:cNvPicPr>
            <a:picLocks noChangeAspect="1"/>
          </p:cNvPicPr>
          <p:nvPr/>
        </p:nvPicPr>
        <p:blipFill>
          <a:blip r:embed="rId3"/>
          <a:stretch>
            <a:fillRect/>
          </a:stretch>
        </p:blipFill>
        <p:spPr>
          <a:xfrm>
            <a:off x="4010249" y="188681"/>
            <a:ext cx="3493971" cy="5532120"/>
          </a:xfrm>
          <a:prstGeom prst="rect">
            <a:avLst/>
          </a:prstGeom>
        </p:spPr>
      </p:pic>
      <p:pic>
        <p:nvPicPr>
          <p:cNvPr id="10" name="Picture 9">
            <a:extLst>
              <a:ext uri="{FF2B5EF4-FFF2-40B4-BE49-F238E27FC236}">
                <a16:creationId xmlns:a16="http://schemas.microsoft.com/office/drawing/2014/main" id="{8EE77A9C-0EA7-C478-B120-B01B2CFBBCDD}"/>
              </a:ext>
            </a:extLst>
          </p:cNvPr>
          <p:cNvPicPr>
            <a:picLocks noChangeAspect="1"/>
          </p:cNvPicPr>
          <p:nvPr/>
        </p:nvPicPr>
        <p:blipFill>
          <a:blip r:embed="rId4"/>
          <a:srcRect t="-46" r="55046" b="94689"/>
          <a:stretch/>
        </p:blipFill>
        <p:spPr>
          <a:xfrm>
            <a:off x="1776556" y="4783541"/>
            <a:ext cx="1461944" cy="285126"/>
          </a:xfrm>
          <a:prstGeom prst="rect">
            <a:avLst/>
          </a:prstGeom>
        </p:spPr>
      </p:pic>
      <p:pic>
        <p:nvPicPr>
          <p:cNvPr id="11" name="Picture 10">
            <a:extLst>
              <a:ext uri="{FF2B5EF4-FFF2-40B4-BE49-F238E27FC236}">
                <a16:creationId xmlns:a16="http://schemas.microsoft.com/office/drawing/2014/main" id="{19965437-901F-2344-8911-567D08D14502}"/>
              </a:ext>
            </a:extLst>
          </p:cNvPr>
          <p:cNvPicPr>
            <a:picLocks noChangeAspect="1"/>
          </p:cNvPicPr>
          <p:nvPr/>
        </p:nvPicPr>
        <p:blipFill>
          <a:blip r:embed="rId5"/>
          <a:stretch>
            <a:fillRect/>
          </a:stretch>
        </p:blipFill>
        <p:spPr>
          <a:xfrm>
            <a:off x="966698" y="5900413"/>
            <a:ext cx="4754879" cy="2194560"/>
          </a:xfrm>
          <a:prstGeom prst="rect">
            <a:avLst/>
          </a:prstGeom>
        </p:spPr>
      </p:pic>
    </p:spTree>
    <p:extLst>
      <p:ext uri="{BB962C8B-B14F-4D97-AF65-F5344CB8AC3E}">
        <p14:creationId xmlns:p14="http://schemas.microsoft.com/office/powerpoint/2010/main" val="1485117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AA2829-E76C-1F78-B6F2-0C177699E3D3}"/>
              </a:ext>
            </a:extLst>
          </p:cNvPr>
          <p:cNvSpPr txBox="1"/>
          <p:nvPr/>
        </p:nvSpPr>
        <p:spPr>
          <a:xfrm>
            <a:off x="3602714" y="7508687"/>
            <a:ext cx="3668971" cy="1954381"/>
          </a:xfrm>
          <a:prstGeom prst="rect">
            <a:avLst/>
          </a:prstGeom>
          <a:noFill/>
        </p:spPr>
        <p:txBody>
          <a:bodyPr wrap="square" rtlCol="0">
            <a:spAutoFit/>
          </a:bodyPr>
          <a:lstStyle/>
          <a:p>
            <a:pPr algn="just"/>
            <a:r>
              <a:rPr lang="en-US" sz="1100" b="1" dirty="0">
                <a:latin typeface="Arial" panose="020B0604020202020204" pitchFamily="34" charset="0"/>
                <a:cs typeface="Arial" panose="020B0604020202020204" pitchFamily="34" charset="0"/>
              </a:rPr>
              <a:t>Supplemental figure 4. Additional CD8 T cell plotting.</a:t>
            </a:r>
            <a:r>
              <a:rPr 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a</a:t>
            </a:r>
            <a:r>
              <a:rPr lang="en-US" sz="1100" dirty="0">
                <a:latin typeface="Arial" panose="020B0604020202020204" pitchFamily="34" charset="0"/>
                <a:cs typeface="Arial" panose="020B0604020202020204" pitchFamily="34" charset="0"/>
              </a:rPr>
              <a:t>) Dot plots depicting the scaled module score (“Module score” facet) and the scaled expression of features associated with each of the 8 gene lists used to calculate the enrichment scores. (</a:t>
            </a:r>
            <a:r>
              <a:rPr lang="en-US" sz="1100" b="1" dirty="0">
                <a:latin typeface="Arial" panose="020B0604020202020204" pitchFamily="34" charset="0"/>
                <a:cs typeface="Arial" panose="020B0604020202020204" pitchFamily="34" charset="0"/>
              </a:rPr>
              <a:t>b</a:t>
            </a:r>
            <a:r>
              <a:rPr lang="en-US" sz="1100" dirty="0">
                <a:latin typeface="Arial" panose="020B0604020202020204" pitchFamily="34" charset="0"/>
                <a:cs typeface="Arial" panose="020B0604020202020204" pitchFamily="34" charset="0"/>
              </a:rPr>
              <a:t>) UMAP embedding highlighting cells (pink colorization) that were originally annotated as NK cells. (</a:t>
            </a:r>
            <a:r>
              <a:rPr lang="en-US" sz="1100" b="1" dirty="0">
                <a:latin typeface="Arial" panose="020B0604020202020204" pitchFamily="34" charset="0"/>
                <a:cs typeface="Arial" panose="020B0604020202020204" pitchFamily="34" charset="0"/>
              </a:rPr>
              <a:t>c</a:t>
            </a:r>
            <a:r>
              <a:rPr lang="en-US" sz="1100" dirty="0">
                <a:latin typeface="Arial" panose="020B0604020202020204" pitchFamily="34" charset="0"/>
                <a:cs typeface="Arial" panose="020B0604020202020204" pitchFamily="34" charset="0"/>
              </a:rPr>
              <a:t>) Volin plot depicting raw module score value for each cell split by cluster and tissue source. P value &lt; 0.01 for all contrasts between tissue sources. </a:t>
            </a:r>
          </a:p>
          <a:p>
            <a:pPr algn="just"/>
            <a:endParaRPr lang="en-US" sz="11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6DD1FAC2-E896-4B4B-53BC-BF2A9A96AD88}"/>
              </a:ext>
            </a:extLst>
          </p:cNvPr>
          <p:cNvPicPr>
            <a:picLocks noChangeAspect="1"/>
          </p:cNvPicPr>
          <p:nvPr/>
        </p:nvPicPr>
        <p:blipFill>
          <a:blip r:embed="rId2"/>
          <a:stretch>
            <a:fillRect/>
          </a:stretch>
        </p:blipFill>
        <p:spPr>
          <a:xfrm>
            <a:off x="3932363" y="1506365"/>
            <a:ext cx="3142800" cy="3142800"/>
          </a:xfrm>
          <a:prstGeom prst="rect">
            <a:avLst/>
          </a:prstGeom>
        </p:spPr>
      </p:pic>
      <p:pic>
        <p:nvPicPr>
          <p:cNvPr id="4" name="Picture 3">
            <a:extLst>
              <a:ext uri="{FF2B5EF4-FFF2-40B4-BE49-F238E27FC236}">
                <a16:creationId xmlns:a16="http://schemas.microsoft.com/office/drawing/2014/main" id="{C103BBA7-56AC-52EB-D956-DF1AF29ED9BC}"/>
              </a:ext>
            </a:extLst>
          </p:cNvPr>
          <p:cNvPicPr>
            <a:picLocks noChangeAspect="1"/>
          </p:cNvPicPr>
          <p:nvPr/>
        </p:nvPicPr>
        <p:blipFill>
          <a:blip r:embed="rId3"/>
          <a:stretch>
            <a:fillRect/>
          </a:stretch>
        </p:blipFill>
        <p:spPr>
          <a:xfrm>
            <a:off x="500715" y="0"/>
            <a:ext cx="2854411" cy="10058400"/>
          </a:xfrm>
          <a:prstGeom prst="rect">
            <a:avLst/>
          </a:prstGeom>
        </p:spPr>
      </p:pic>
      <p:sp>
        <p:nvSpPr>
          <p:cNvPr id="5" name="TextBox 4">
            <a:extLst>
              <a:ext uri="{FF2B5EF4-FFF2-40B4-BE49-F238E27FC236}">
                <a16:creationId xmlns:a16="http://schemas.microsoft.com/office/drawing/2014/main" id="{152205E7-F140-43A0-310A-1A12241EB954}"/>
              </a:ext>
            </a:extLst>
          </p:cNvPr>
          <p:cNvSpPr txBox="1"/>
          <p:nvPr/>
        </p:nvSpPr>
        <p:spPr>
          <a:xfrm>
            <a:off x="226199" y="299645"/>
            <a:ext cx="344906"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a)</a:t>
            </a:r>
          </a:p>
        </p:txBody>
      </p:sp>
      <p:sp>
        <p:nvSpPr>
          <p:cNvPr id="6" name="TextBox 5">
            <a:extLst>
              <a:ext uri="{FF2B5EF4-FFF2-40B4-BE49-F238E27FC236}">
                <a16:creationId xmlns:a16="http://schemas.microsoft.com/office/drawing/2014/main" id="{A17DD259-224E-84B1-176F-C67F3D71163E}"/>
              </a:ext>
            </a:extLst>
          </p:cNvPr>
          <p:cNvSpPr txBox="1"/>
          <p:nvPr/>
        </p:nvSpPr>
        <p:spPr>
          <a:xfrm>
            <a:off x="3355126" y="1632303"/>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b)</a:t>
            </a:r>
          </a:p>
        </p:txBody>
      </p:sp>
      <p:pic>
        <p:nvPicPr>
          <p:cNvPr id="10" name="Picture 9">
            <a:extLst>
              <a:ext uri="{FF2B5EF4-FFF2-40B4-BE49-F238E27FC236}">
                <a16:creationId xmlns:a16="http://schemas.microsoft.com/office/drawing/2014/main" id="{4BCE4C58-1FA0-2282-5E3B-B0AB00E46837}"/>
              </a:ext>
            </a:extLst>
          </p:cNvPr>
          <p:cNvPicPr>
            <a:picLocks noChangeAspect="1"/>
          </p:cNvPicPr>
          <p:nvPr/>
        </p:nvPicPr>
        <p:blipFill>
          <a:blip r:embed="rId4"/>
          <a:stretch>
            <a:fillRect/>
          </a:stretch>
        </p:blipFill>
        <p:spPr>
          <a:xfrm>
            <a:off x="3602714" y="5491033"/>
            <a:ext cx="3908761" cy="1954381"/>
          </a:xfrm>
          <a:prstGeom prst="rect">
            <a:avLst/>
          </a:prstGeom>
        </p:spPr>
      </p:pic>
      <p:sp>
        <p:nvSpPr>
          <p:cNvPr id="7" name="TextBox 6">
            <a:extLst>
              <a:ext uri="{FF2B5EF4-FFF2-40B4-BE49-F238E27FC236}">
                <a16:creationId xmlns:a16="http://schemas.microsoft.com/office/drawing/2014/main" id="{3E5962B9-72F3-097D-3BE6-7509DAE11FDF}"/>
              </a:ext>
            </a:extLst>
          </p:cNvPr>
          <p:cNvSpPr txBox="1"/>
          <p:nvPr/>
        </p:nvSpPr>
        <p:spPr>
          <a:xfrm>
            <a:off x="3274426" y="5409235"/>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c)</a:t>
            </a:r>
          </a:p>
        </p:txBody>
      </p:sp>
    </p:spTree>
    <p:extLst>
      <p:ext uri="{BB962C8B-B14F-4D97-AF65-F5344CB8AC3E}">
        <p14:creationId xmlns:p14="http://schemas.microsoft.com/office/powerpoint/2010/main" val="3377184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62D3FB-EF91-0F09-82BE-1D1C51563C9C}"/>
              </a:ext>
            </a:extLst>
          </p:cNvPr>
          <p:cNvSpPr txBox="1"/>
          <p:nvPr/>
        </p:nvSpPr>
        <p:spPr>
          <a:xfrm>
            <a:off x="0" y="15723"/>
            <a:ext cx="328288" cy="276999"/>
          </a:xfrm>
          <a:prstGeom prst="rect">
            <a:avLst/>
          </a:prstGeom>
          <a:noFill/>
        </p:spPr>
        <p:txBody>
          <a:bodyPr wrap="square" rtlCol="0" anchor="ctr">
            <a:spAutoFit/>
          </a:bodyPr>
          <a:lstStyle/>
          <a:p>
            <a:r>
              <a:rPr lang="en-US" sz="1200" b="1">
                <a:latin typeface="Arial" panose="020B0604020202020204" pitchFamily="34" charset="0"/>
                <a:cs typeface="Arial" panose="020B0604020202020204" pitchFamily="34" charset="0"/>
              </a:rPr>
              <a:t>a)</a:t>
            </a:r>
          </a:p>
        </p:txBody>
      </p:sp>
      <p:sp>
        <p:nvSpPr>
          <p:cNvPr id="8" name="TextBox 7">
            <a:extLst>
              <a:ext uri="{FF2B5EF4-FFF2-40B4-BE49-F238E27FC236}">
                <a16:creationId xmlns:a16="http://schemas.microsoft.com/office/drawing/2014/main" id="{7A0E882C-4402-DF2A-BA86-9947A88147CA}"/>
              </a:ext>
            </a:extLst>
          </p:cNvPr>
          <p:cNvSpPr txBox="1"/>
          <p:nvPr/>
        </p:nvSpPr>
        <p:spPr>
          <a:xfrm>
            <a:off x="3877220" y="15723"/>
            <a:ext cx="344906" cy="276999"/>
          </a:xfrm>
          <a:prstGeom prst="rect">
            <a:avLst/>
          </a:prstGeom>
          <a:noFill/>
        </p:spPr>
        <p:txBody>
          <a:bodyPr wrap="square" rtlCol="0" anchor="ctr">
            <a:spAutoFit/>
          </a:bodyPr>
          <a:lstStyle/>
          <a:p>
            <a:r>
              <a:rPr lang="en-US" sz="1200" b="1">
                <a:latin typeface="Arial" panose="020B0604020202020204" pitchFamily="34" charset="0"/>
                <a:cs typeface="Arial" panose="020B0604020202020204" pitchFamily="34" charset="0"/>
              </a:rPr>
              <a:t>b)</a:t>
            </a:r>
          </a:p>
        </p:txBody>
      </p:sp>
      <p:pic>
        <p:nvPicPr>
          <p:cNvPr id="11" name="Picture 10">
            <a:extLst>
              <a:ext uri="{FF2B5EF4-FFF2-40B4-BE49-F238E27FC236}">
                <a16:creationId xmlns:a16="http://schemas.microsoft.com/office/drawing/2014/main" id="{861720B6-9E6F-E5A3-743F-4AACBF79E8DC}"/>
              </a:ext>
            </a:extLst>
          </p:cNvPr>
          <p:cNvPicPr>
            <a:picLocks noChangeAspect="1"/>
          </p:cNvPicPr>
          <p:nvPr/>
        </p:nvPicPr>
        <p:blipFill>
          <a:blip r:embed="rId2"/>
          <a:stretch>
            <a:fillRect/>
          </a:stretch>
        </p:blipFill>
        <p:spPr>
          <a:xfrm>
            <a:off x="1268315" y="6256344"/>
            <a:ext cx="4757099" cy="1982125"/>
          </a:xfrm>
          <a:prstGeom prst="rect">
            <a:avLst/>
          </a:prstGeom>
        </p:spPr>
      </p:pic>
      <p:pic>
        <p:nvPicPr>
          <p:cNvPr id="12" name="Picture 11">
            <a:extLst>
              <a:ext uri="{FF2B5EF4-FFF2-40B4-BE49-F238E27FC236}">
                <a16:creationId xmlns:a16="http://schemas.microsoft.com/office/drawing/2014/main" id="{6105C173-3B3D-195A-8039-33F4F68AA054}"/>
              </a:ext>
            </a:extLst>
          </p:cNvPr>
          <p:cNvPicPr>
            <a:picLocks noChangeAspect="1"/>
          </p:cNvPicPr>
          <p:nvPr/>
        </p:nvPicPr>
        <p:blipFill>
          <a:blip r:embed="rId3"/>
          <a:stretch>
            <a:fillRect/>
          </a:stretch>
        </p:blipFill>
        <p:spPr>
          <a:xfrm>
            <a:off x="4278429" y="292722"/>
            <a:ext cx="3493971" cy="5532120"/>
          </a:xfrm>
          <a:prstGeom prst="rect">
            <a:avLst/>
          </a:prstGeom>
        </p:spPr>
      </p:pic>
      <p:grpSp>
        <p:nvGrpSpPr>
          <p:cNvPr id="15" name="Group 14">
            <a:extLst>
              <a:ext uri="{FF2B5EF4-FFF2-40B4-BE49-F238E27FC236}">
                <a16:creationId xmlns:a16="http://schemas.microsoft.com/office/drawing/2014/main" id="{FBF0A74B-938E-4DF5-D741-7F7D45D7788A}"/>
              </a:ext>
            </a:extLst>
          </p:cNvPr>
          <p:cNvGrpSpPr/>
          <p:nvPr/>
        </p:nvGrpSpPr>
        <p:grpSpPr>
          <a:xfrm>
            <a:off x="296874" y="292722"/>
            <a:ext cx="3589191" cy="5532120"/>
            <a:chOff x="2118543" y="754743"/>
            <a:chExt cx="3589191" cy="5532120"/>
          </a:xfrm>
        </p:grpSpPr>
        <p:pic>
          <p:nvPicPr>
            <p:cNvPr id="14" name="Picture 13">
              <a:extLst>
                <a:ext uri="{FF2B5EF4-FFF2-40B4-BE49-F238E27FC236}">
                  <a16:creationId xmlns:a16="http://schemas.microsoft.com/office/drawing/2014/main" id="{843DDAE0-67D0-7B60-EA5B-CF06DB6C2C6E}"/>
                </a:ext>
              </a:extLst>
            </p:cNvPr>
            <p:cNvPicPr>
              <a:picLocks noChangeAspect="1"/>
            </p:cNvPicPr>
            <p:nvPr/>
          </p:nvPicPr>
          <p:blipFill>
            <a:blip r:embed="rId4"/>
            <a:srcRect t="5039"/>
            <a:stretch/>
          </p:blipFill>
          <p:spPr>
            <a:xfrm>
              <a:off x="2118543" y="754743"/>
              <a:ext cx="3560113" cy="5532120"/>
            </a:xfrm>
            <a:prstGeom prst="rect">
              <a:avLst/>
            </a:prstGeom>
          </p:spPr>
        </p:pic>
        <p:pic>
          <p:nvPicPr>
            <p:cNvPr id="13" name="Picture 12">
              <a:extLst>
                <a:ext uri="{FF2B5EF4-FFF2-40B4-BE49-F238E27FC236}">
                  <a16:creationId xmlns:a16="http://schemas.microsoft.com/office/drawing/2014/main" id="{4DB45A75-F0D6-ADC3-115A-2141D175C2CC}"/>
                </a:ext>
              </a:extLst>
            </p:cNvPr>
            <p:cNvPicPr>
              <a:picLocks noChangeAspect="1"/>
            </p:cNvPicPr>
            <p:nvPr/>
          </p:nvPicPr>
          <p:blipFill>
            <a:blip r:embed="rId4"/>
            <a:srcRect t="-46" r="55046" b="94689"/>
            <a:stretch/>
          </p:blipFill>
          <p:spPr>
            <a:xfrm>
              <a:off x="3885846" y="5842812"/>
              <a:ext cx="1821888" cy="355327"/>
            </a:xfrm>
            <a:prstGeom prst="rect">
              <a:avLst/>
            </a:prstGeom>
          </p:spPr>
        </p:pic>
      </p:grpSp>
      <p:sp>
        <p:nvSpPr>
          <p:cNvPr id="2" name="TextBox 1">
            <a:extLst>
              <a:ext uri="{FF2B5EF4-FFF2-40B4-BE49-F238E27FC236}">
                <a16:creationId xmlns:a16="http://schemas.microsoft.com/office/drawing/2014/main" id="{4671D319-9C9B-0A92-7730-AC785C1B263A}"/>
              </a:ext>
            </a:extLst>
          </p:cNvPr>
          <p:cNvSpPr txBox="1"/>
          <p:nvPr/>
        </p:nvSpPr>
        <p:spPr>
          <a:xfrm>
            <a:off x="733287" y="6004232"/>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c)</a:t>
            </a:r>
          </a:p>
        </p:txBody>
      </p:sp>
      <p:sp>
        <p:nvSpPr>
          <p:cNvPr id="3" name="TextBox 2">
            <a:extLst>
              <a:ext uri="{FF2B5EF4-FFF2-40B4-BE49-F238E27FC236}">
                <a16:creationId xmlns:a16="http://schemas.microsoft.com/office/drawing/2014/main" id="{25A72E03-1155-9578-F6A0-30F81D7266FB}"/>
              </a:ext>
            </a:extLst>
          </p:cNvPr>
          <p:cNvSpPr txBox="1"/>
          <p:nvPr/>
        </p:nvSpPr>
        <p:spPr>
          <a:xfrm>
            <a:off x="64692" y="8236705"/>
            <a:ext cx="7642746" cy="1785104"/>
          </a:xfrm>
          <a:prstGeom prst="rect">
            <a:avLst/>
          </a:prstGeom>
          <a:noFill/>
        </p:spPr>
        <p:txBody>
          <a:bodyPr wrap="square" rtlCol="0">
            <a:spAutoFit/>
          </a:bodyPr>
          <a:lstStyle/>
          <a:p>
            <a:pPr algn="just"/>
            <a:r>
              <a:rPr lang="en-US" sz="1100" b="1" dirty="0">
                <a:latin typeface="Arial" panose="020B0604020202020204" pitchFamily="34" charset="0"/>
                <a:cs typeface="Arial" panose="020B0604020202020204" pitchFamily="34" charset="0"/>
              </a:rPr>
              <a:t>Supplemental figure 5. Differential expression within CD8 T cell subsets. </a:t>
            </a:r>
            <a:r>
              <a:rPr lang="en-US" sz="1100" dirty="0">
                <a:latin typeface="Arial" panose="020B0604020202020204" pitchFamily="34" charset="0"/>
                <a:cs typeface="Arial" panose="020B0604020202020204" pitchFamily="34" charset="0"/>
              </a:rPr>
              <a:t>(</a:t>
            </a:r>
            <a:r>
              <a:rPr lang="en-US" sz="1100" b="1" dirty="0">
                <a:latin typeface="Arial" panose="020B0604020202020204" pitchFamily="34" charset="0"/>
                <a:cs typeface="Arial" panose="020B0604020202020204" pitchFamily="34" charset="0"/>
              </a:rPr>
              <a:t>a</a:t>
            </a:r>
            <a:r>
              <a:rPr lang="en-US" sz="1100" dirty="0">
                <a:latin typeface="Arial" panose="020B0604020202020204" pitchFamily="34" charset="0"/>
                <a:cs typeface="Arial" panose="020B0604020202020204" pitchFamily="34" charset="0"/>
              </a:rPr>
              <a:t>) Heatmap depicting the log10(adjusted P value) of gene set enrichment analysis within each CD8 T cell subset. Terms prefixed with “[R]” are from the </a:t>
            </a:r>
            <a:r>
              <a:rPr lang="en-US" sz="1100" dirty="0" err="1">
                <a:latin typeface="Arial" panose="020B0604020202020204" pitchFamily="34" charset="0"/>
                <a:cs typeface="Arial" panose="020B0604020202020204" pitchFamily="34" charset="0"/>
              </a:rPr>
              <a:t>Reactome</a:t>
            </a:r>
            <a:r>
              <a:rPr lang="en-US" sz="1100" dirty="0">
                <a:latin typeface="Arial" panose="020B0604020202020204" pitchFamily="34" charset="0"/>
                <a:cs typeface="Arial" panose="020B0604020202020204" pitchFamily="34" charset="0"/>
              </a:rPr>
              <a:t> database, while those with a “[G]” prefix are from the Gene Ontology database. (</a:t>
            </a:r>
            <a:r>
              <a:rPr lang="en-US" sz="1100" b="1" dirty="0">
                <a:latin typeface="Arial" panose="020B0604020202020204" pitchFamily="34" charset="0"/>
                <a:cs typeface="Arial" panose="020B0604020202020204" pitchFamily="34" charset="0"/>
              </a:rPr>
              <a:t>b</a:t>
            </a:r>
            <a:r>
              <a:rPr lang="en-US" sz="1100" dirty="0">
                <a:latin typeface="Arial" panose="020B0604020202020204" pitchFamily="34" charset="0"/>
                <a:cs typeface="Arial" panose="020B0604020202020204" pitchFamily="34" charset="0"/>
              </a:rPr>
              <a:t>) Heatmap depicting log normalized average expression within each CD8 T cell cluster separated by condition (“Tumor” or “Blood”). Asterisk indicates statistically significant change in expression between conditions (adjusted P value &lt; 0.01 and | log2(Fold change) | &gt; 0.58), and the asterisk is located on the condition that had significantly higher expression. (</a:t>
            </a:r>
            <a:r>
              <a:rPr lang="en-US" sz="1100" b="1" dirty="0">
                <a:latin typeface="Arial" panose="020B0604020202020204" pitchFamily="34" charset="0"/>
                <a:cs typeface="Arial" panose="020B0604020202020204" pitchFamily="34" charset="0"/>
              </a:rPr>
              <a:t>c</a:t>
            </a:r>
            <a:r>
              <a:rPr lang="en-US" sz="1100" dirty="0">
                <a:latin typeface="Arial" panose="020B0604020202020204" pitchFamily="34" charset="0"/>
                <a:cs typeface="Arial" panose="020B0604020202020204" pitchFamily="34" charset="0"/>
              </a:rPr>
              <a:t>) Split dot plot representing scaled, log transformed gene expression of top upregulated (red text) and downregulated (blue text) genes across all CD8 T cell clusters. Dot size represents the percentage of cells expressing the gene while dot color represents relative expression. Red rows display contributions from blood derived cells while blue rows display contributions from tumor derived cells.</a:t>
            </a:r>
          </a:p>
        </p:txBody>
      </p:sp>
    </p:spTree>
    <p:extLst>
      <p:ext uri="{BB962C8B-B14F-4D97-AF65-F5344CB8AC3E}">
        <p14:creationId xmlns:p14="http://schemas.microsoft.com/office/powerpoint/2010/main" val="2969793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C59AF1E-7630-1FF3-CF4B-15BF06692161}"/>
              </a:ext>
            </a:extLst>
          </p:cNvPr>
          <p:cNvPicPr>
            <a:picLocks noChangeAspect="1"/>
          </p:cNvPicPr>
          <p:nvPr/>
        </p:nvPicPr>
        <p:blipFill>
          <a:blip r:embed="rId2"/>
          <a:stretch>
            <a:fillRect/>
          </a:stretch>
        </p:blipFill>
        <p:spPr>
          <a:xfrm>
            <a:off x="0" y="0"/>
            <a:ext cx="2873829" cy="10058400"/>
          </a:xfrm>
          <a:prstGeom prst="rect">
            <a:avLst/>
          </a:prstGeom>
        </p:spPr>
      </p:pic>
      <p:sp>
        <p:nvSpPr>
          <p:cNvPr id="4" name="TextBox 3">
            <a:extLst>
              <a:ext uri="{FF2B5EF4-FFF2-40B4-BE49-F238E27FC236}">
                <a16:creationId xmlns:a16="http://schemas.microsoft.com/office/drawing/2014/main" id="{5039B16C-7C96-ABB0-28A6-C56D31B60E17}"/>
              </a:ext>
            </a:extLst>
          </p:cNvPr>
          <p:cNvSpPr txBox="1"/>
          <p:nvPr/>
        </p:nvSpPr>
        <p:spPr>
          <a:xfrm>
            <a:off x="3117413" y="7040265"/>
            <a:ext cx="4264041" cy="2631490"/>
          </a:xfrm>
          <a:prstGeom prst="rect">
            <a:avLst/>
          </a:prstGeom>
          <a:noFill/>
        </p:spPr>
        <p:txBody>
          <a:bodyPr wrap="square" rtlCol="0">
            <a:spAutoFit/>
          </a:bodyPr>
          <a:lstStyle/>
          <a:p>
            <a:pPr algn="just"/>
            <a:r>
              <a:rPr lang="en-US" sz="1100" b="1" dirty="0">
                <a:latin typeface="Arial" panose="020B0604020202020204" pitchFamily="34" charset="0"/>
                <a:cs typeface="Arial" panose="020B0604020202020204" pitchFamily="34" charset="0"/>
              </a:rPr>
              <a:t>Supplemental figure 6. Additional plotting of B and plasma cell subsets. </a:t>
            </a:r>
            <a:r>
              <a:rPr lang="en-US" sz="1100" dirty="0">
                <a:latin typeface="Arial" panose="020B0604020202020204" pitchFamily="34" charset="0"/>
                <a:cs typeface="Arial" panose="020B0604020202020204" pitchFamily="34" charset="0"/>
              </a:rPr>
              <a:t>(</a:t>
            </a:r>
            <a:r>
              <a:rPr lang="en-US" sz="1100" b="1" dirty="0">
                <a:latin typeface="Arial" panose="020B0604020202020204" pitchFamily="34" charset="0"/>
                <a:cs typeface="Arial" panose="020B0604020202020204" pitchFamily="34" charset="0"/>
              </a:rPr>
              <a:t>a</a:t>
            </a:r>
            <a:r>
              <a:rPr lang="en-US" sz="1100" dirty="0">
                <a:latin typeface="Arial" panose="020B0604020202020204" pitchFamily="34" charset="0"/>
                <a:cs typeface="Arial" panose="020B0604020202020204" pitchFamily="34" charset="0"/>
              </a:rPr>
              <a:t>) Dot plots depicting the scaled module score (“Module score” facet) and the scaled expression of features associated with each of the 5 gene lists used to calculate the enrichment scores. (</a:t>
            </a:r>
            <a:r>
              <a:rPr lang="en-US" sz="1100" b="1" dirty="0">
                <a:latin typeface="Arial" panose="020B0604020202020204" pitchFamily="34" charset="0"/>
                <a:cs typeface="Arial" panose="020B0604020202020204" pitchFamily="34" charset="0"/>
              </a:rPr>
              <a:t>b</a:t>
            </a:r>
            <a:r>
              <a:rPr lang="en-US" sz="1100" dirty="0">
                <a:latin typeface="Arial" panose="020B0604020202020204" pitchFamily="34" charset="0"/>
                <a:cs typeface="Arial" panose="020B0604020202020204" pitchFamily="34" charset="0"/>
              </a:rPr>
              <a:t>) Diagonal Euclidean distance matrix of the B cell subtypes and plasma cells. (</a:t>
            </a:r>
            <a:r>
              <a:rPr lang="en-US" sz="1100" b="1" dirty="0">
                <a:latin typeface="Arial" panose="020B0604020202020204" pitchFamily="34" charset="0"/>
                <a:cs typeface="Arial" panose="020B0604020202020204" pitchFamily="34" charset="0"/>
              </a:rPr>
              <a:t>c</a:t>
            </a:r>
            <a:r>
              <a:rPr lang="en-US" sz="1100" dirty="0">
                <a:latin typeface="Arial" panose="020B0604020202020204" pitchFamily="34" charset="0"/>
                <a:cs typeface="Arial" panose="020B0604020202020204" pitchFamily="34" charset="0"/>
              </a:rPr>
              <a:t>) Volcano plot depicting results of differential gene expression analysis contrasting all tumor infiltrating plasma cells versus all circulating plasma cells. (</a:t>
            </a:r>
            <a:r>
              <a:rPr lang="en-US" sz="1100" b="1" dirty="0">
                <a:latin typeface="Arial" panose="020B0604020202020204" pitchFamily="34" charset="0"/>
                <a:cs typeface="Arial" panose="020B0604020202020204" pitchFamily="34" charset="0"/>
              </a:rPr>
              <a:t>d</a:t>
            </a:r>
            <a:r>
              <a:rPr lang="en-US" sz="1100" dirty="0">
                <a:latin typeface="Arial" panose="020B0604020202020204" pitchFamily="34" charset="0"/>
                <a:cs typeface="Arial" panose="020B0604020202020204" pitchFamily="34" charset="0"/>
              </a:rPr>
              <a:t>) Split dot plot representing scaled, log transformed gene expression of top upregulated (red text) and downregulated (blue text) genes across all B and plasma cell clusters. Dot size represents the percentage of cells expressing the gene while dot color represents relative expression. Red rows display contributions from blood derived cells while blue rows display contributions from tumor derived cells.</a:t>
            </a:r>
          </a:p>
        </p:txBody>
      </p:sp>
      <p:sp>
        <p:nvSpPr>
          <p:cNvPr id="6" name="TextBox 5">
            <a:extLst>
              <a:ext uri="{FF2B5EF4-FFF2-40B4-BE49-F238E27FC236}">
                <a16:creationId xmlns:a16="http://schemas.microsoft.com/office/drawing/2014/main" id="{9D7C513E-BA85-B837-DC3E-CEFEA50CD28A}"/>
              </a:ext>
            </a:extLst>
          </p:cNvPr>
          <p:cNvSpPr txBox="1"/>
          <p:nvPr/>
        </p:nvSpPr>
        <p:spPr>
          <a:xfrm>
            <a:off x="0" y="0"/>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a)</a:t>
            </a:r>
          </a:p>
        </p:txBody>
      </p:sp>
      <p:sp>
        <p:nvSpPr>
          <p:cNvPr id="7" name="TextBox 6">
            <a:extLst>
              <a:ext uri="{FF2B5EF4-FFF2-40B4-BE49-F238E27FC236}">
                <a16:creationId xmlns:a16="http://schemas.microsoft.com/office/drawing/2014/main" id="{9B0A1546-2864-E01E-3D1A-80F1D59C58B2}"/>
              </a:ext>
            </a:extLst>
          </p:cNvPr>
          <p:cNvSpPr txBox="1"/>
          <p:nvPr/>
        </p:nvSpPr>
        <p:spPr>
          <a:xfrm>
            <a:off x="2410728" y="4378894"/>
            <a:ext cx="344906"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d)</a:t>
            </a:r>
          </a:p>
        </p:txBody>
      </p:sp>
      <p:pic>
        <p:nvPicPr>
          <p:cNvPr id="5" name="Picture 4">
            <a:extLst>
              <a:ext uri="{FF2B5EF4-FFF2-40B4-BE49-F238E27FC236}">
                <a16:creationId xmlns:a16="http://schemas.microsoft.com/office/drawing/2014/main" id="{99F67217-2362-7F84-6A86-47281FC9B5AD}"/>
              </a:ext>
            </a:extLst>
          </p:cNvPr>
          <p:cNvPicPr>
            <a:picLocks noChangeAspect="1"/>
          </p:cNvPicPr>
          <p:nvPr/>
        </p:nvPicPr>
        <p:blipFill>
          <a:blip r:embed="rId3"/>
          <a:stretch>
            <a:fillRect/>
          </a:stretch>
        </p:blipFill>
        <p:spPr>
          <a:xfrm>
            <a:off x="5217099" y="710210"/>
            <a:ext cx="2466295" cy="2466295"/>
          </a:xfrm>
          <a:prstGeom prst="rect">
            <a:avLst/>
          </a:prstGeom>
        </p:spPr>
      </p:pic>
      <p:pic>
        <p:nvPicPr>
          <p:cNvPr id="10" name="Picture 9">
            <a:extLst>
              <a:ext uri="{FF2B5EF4-FFF2-40B4-BE49-F238E27FC236}">
                <a16:creationId xmlns:a16="http://schemas.microsoft.com/office/drawing/2014/main" id="{366E80B2-3DFC-FA64-AA8F-FD0CCA15D464}"/>
              </a:ext>
            </a:extLst>
          </p:cNvPr>
          <p:cNvPicPr>
            <a:picLocks noChangeAspect="1"/>
          </p:cNvPicPr>
          <p:nvPr/>
        </p:nvPicPr>
        <p:blipFill>
          <a:blip r:embed="rId4"/>
          <a:stretch>
            <a:fillRect/>
          </a:stretch>
        </p:blipFill>
        <p:spPr>
          <a:xfrm>
            <a:off x="2248707" y="459162"/>
            <a:ext cx="2968392" cy="2968392"/>
          </a:xfrm>
          <a:prstGeom prst="rect">
            <a:avLst/>
          </a:prstGeom>
        </p:spPr>
      </p:pic>
      <p:sp>
        <p:nvSpPr>
          <p:cNvPr id="11" name="TextBox 10">
            <a:extLst>
              <a:ext uri="{FF2B5EF4-FFF2-40B4-BE49-F238E27FC236}">
                <a16:creationId xmlns:a16="http://schemas.microsoft.com/office/drawing/2014/main" id="{A3BD90F0-725E-2EC3-F6F8-EAF362D476DE}"/>
              </a:ext>
            </a:extLst>
          </p:cNvPr>
          <p:cNvSpPr txBox="1"/>
          <p:nvPr/>
        </p:nvSpPr>
        <p:spPr>
          <a:xfrm>
            <a:off x="2264209" y="459162"/>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b)</a:t>
            </a:r>
          </a:p>
        </p:txBody>
      </p:sp>
      <p:sp>
        <p:nvSpPr>
          <p:cNvPr id="12" name="TextBox 11">
            <a:extLst>
              <a:ext uri="{FF2B5EF4-FFF2-40B4-BE49-F238E27FC236}">
                <a16:creationId xmlns:a16="http://schemas.microsoft.com/office/drawing/2014/main" id="{6C8F1A0A-502B-DCB6-E36E-401003CE94F9}"/>
              </a:ext>
            </a:extLst>
          </p:cNvPr>
          <p:cNvSpPr txBox="1"/>
          <p:nvPr/>
        </p:nvSpPr>
        <p:spPr>
          <a:xfrm>
            <a:off x="4921146" y="459162"/>
            <a:ext cx="328288" cy="276999"/>
          </a:xfrm>
          <a:prstGeom prst="rect">
            <a:avLst/>
          </a:prstGeom>
          <a:noFill/>
        </p:spPr>
        <p:txBody>
          <a:bodyPr wrap="square" rtlCol="0" anchor="ctr">
            <a:spAutoFit/>
          </a:bodyPr>
          <a:lstStyle/>
          <a:p>
            <a:r>
              <a:rPr lang="en-US" sz="1200" b="1" dirty="0">
                <a:latin typeface="Arial" panose="020B0604020202020204" pitchFamily="34" charset="0"/>
                <a:cs typeface="Arial" panose="020B0604020202020204" pitchFamily="34" charset="0"/>
              </a:rPr>
              <a:t>c)</a:t>
            </a:r>
          </a:p>
        </p:txBody>
      </p:sp>
      <p:pic>
        <p:nvPicPr>
          <p:cNvPr id="2" name="Picture 1">
            <a:extLst>
              <a:ext uri="{FF2B5EF4-FFF2-40B4-BE49-F238E27FC236}">
                <a16:creationId xmlns:a16="http://schemas.microsoft.com/office/drawing/2014/main" id="{2856C915-F108-EACD-917A-92D2CE600FDB}"/>
              </a:ext>
            </a:extLst>
          </p:cNvPr>
          <p:cNvPicPr>
            <a:picLocks noChangeAspect="1"/>
          </p:cNvPicPr>
          <p:nvPr/>
        </p:nvPicPr>
        <p:blipFill>
          <a:blip r:embed="rId5"/>
          <a:stretch>
            <a:fillRect/>
          </a:stretch>
        </p:blipFill>
        <p:spPr>
          <a:xfrm>
            <a:off x="2468991" y="4532213"/>
            <a:ext cx="5091379" cy="2121408"/>
          </a:xfrm>
          <a:prstGeom prst="rect">
            <a:avLst/>
          </a:prstGeom>
        </p:spPr>
      </p:pic>
    </p:spTree>
    <p:extLst>
      <p:ext uri="{BB962C8B-B14F-4D97-AF65-F5344CB8AC3E}">
        <p14:creationId xmlns:p14="http://schemas.microsoft.com/office/powerpoint/2010/main" val="9065073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14571</TotalTime>
  <Words>2756</Words>
  <Application>Microsoft Office PowerPoint</Application>
  <PresentationFormat>Custom</PresentationFormat>
  <Paragraphs>144</Paragraphs>
  <Slides>14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CVMBS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Ammons,Dylan</dc:creator>
  <cp:lastModifiedBy>Ammons,Dylan</cp:lastModifiedBy>
  <cp:revision>3</cp:revision>
  <dcterms:created xsi:type="dcterms:W3CDTF">2024-09-08T21:24:16Z</dcterms:created>
  <dcterms:modified xsi:type="dcterms:W3CDTF">2025-02-01T16:39:54Z</dcterms:modified>
</cp:coreProperties>
</file>