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9"/>
  </p:notesMasterIdLst>
  <p:sldIdLst>
    <p:sldId id="291" r:id="rId2"/>
    <p:sldId id="292" r:id="rId3"/>
    <p:sldId id="290" r:id="rId4"/>
    <p:sldId id="289" r:id="rId5"/>
    <p:sldId id="288" r:id="rId6"/>
    <p:sldId id="270" r:id="rId7"/>
    <p:sldId id="271" r:id="rId8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9A0AE4-C4AA-FD43-AAF1-1EAF7F70E001}" v="15" dt="2025-09-30T08:25:11.3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05"/>
    <p:restoredTop sz="95120"/>
  </p:normalViewPr>
  <p:slideViewPr>
    <p:cSldViewPr snapToGrid="0">
      <p:cViewPr varScale="1">
        <p:scale>
          <a:sx n="70" d="100"/>
          <a:sy n="70" d="100"/>
        </p:scale>
        <p:origin x="496" y="192"/>
      </p:cViewPr>
      <p:guideLst/>
    </p:cSldViewPr>
  </p:slideViewPr>
  <p:notesTextViewPr>
    <p:cViewPr>
      <p:scale>
        <a:sx n="80" d="100"/>
        <a:sy n="8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sica Oliver" userId="1a32dab0-ee2b-426f-aecf-9aeee33b4eac" providerId="ADAL" clId="{82FA5DB5-B72D-5193-A4C7-90C85EBDC9D2}"/>
    <pc:docChg chg="custSel addSld modSld sldOrd">
      <pc:chgData name="Jessica Oliver" userId="1a32dab0-ee2b-426f-aecf-9aeee33b4eac" providerId="ADAL" clId="{82FA5DB5-B72D-5193-A4C7-90C85EBDC9D2}" dt="2025-09-30T09:53:35.334" v="522" actId="20577"/>
      <pc:docMkLst>
        <pc:docMk/>
      </pc:docMkLst>
      <pc:sldChg chg="modSp mod">
        <pc:chgData name="Jessica Oliver" userId="1a32dab0-ee2b-426f-aecf-9aeee33b4eac" providerId="ADAL" clId="{82FA5DB5-B72D-5193-A4C7-90C85EBDC9D2}" dt="2025-09-30T09:53:35.334" v="522" actId="20577"/>
        <pc:sldMkLst>
          <pc:docMk/>
          <pc:sldMk cId="3295158289" sldId="270"/>
        </pc:sldMkLst>
        <pc:spChg chg="mod">
          <ac:chgData name="Jessica Oliver" userId="1a32dab0-ee2b-426f-aecf-9aeee33b4eac" providerId="ADAL" clId="{82FA5DB5-B72D-5193-A4C7-90C85EBDC9D2}" dt="2025-09-30T09:53:35.334" v="522" actId="20577"/>
          <ac:spMkLst>
            <pc:docMk/>
            <pc:sldMk cId="3295158289" sldId="270"/>
            <ac:spMk id="7" creationId="{C40EC279-EB33-B0ED-7579-224092F6095A}"/>
          </ac:spMkLst>
        </pc:spChg>
      </pc:sldChg>
      <pc:sldChg chg="modSp mod">
        <pc:chgData name="Jessica Oliver" userId="1a32dab0-ee2b-426f-aecf-9aeee33b4eac" providerId="ADAL" clId="{82FA5DB5-B72D-5193-A4C7-90C85EBDC9D2}" dt="2025-09-25T14:05:47.982" v="476" actId="255"/>
        <pc:sldMkLst>
          <pc:docMk/>
          <pc:sldMk cId="1189388023" sldId="271"/>
        </pc:sldMkLst>
        <pc:spChg chg="mod">
          <ac:chgData name="Jessica Oliver" userId="1a32dab0-ee2b-426f-aecf-9aeee33b4eac" providerId="ADAL" clId="{82FA5DB5-B72D-5193-A4C7-90C85EBDC9D2}" dt="2025-09-25T14:05:47.982" v="476" actId="255"/>
          <ac:spMkLst>
            <pc:docMk/>
            <pc:sldMk cId="1189388023" sldId="271"/>
            <ac:spMk id="4" creationId="{B9EF025A-F6A0-6EEC-475A-BE8D4B19850B}"/>
          </ac:spMkLst>
        </pc:spChg>
      </pc:sldChg>
      <pc:sldChg chg="modSp mod">
        <pc:chgData name="Jessica Oliver" userId="1a32dab0-ee2b-426f-aecf-9aeee33b4eac" providerId="ADAL" clId="{82FA5DB5-B72D-5193-A4C7-90C85EBDC9D2}" dt="2025-09-30T09:53:24.770" v="520" actId="20577"/>
        <pc:sldMkLst>
          <pc:docMk/>
          <pc:sldMk cId="1085048498" sldId="288"/>
        </pc:sldMkLst>
        <pc:spChg chg="mod">
          <ac:chgData name="Jessica Oliver" userId="1a32dab0-ee2b-426f-aecf-9aeee33b4eac" providerId="ADAL" clId="{82FA5DB5-B72D-5193-A4C7-90C85EBDC9D2}" dt="2025-09-30T09:53:24.770" v="520" actId="20577"/>
          <ac:spMkLst>
            <pc:docMk/>
            <pc:sldMk cId="1085048498" sldId="288"/>
            <ac:spMk id="10" creationId="{7319CDF3-E6BF-DC52-E3B2-C852AD73DA09}"/>
          </ac:spMkLst>
        </pc:spChg>
      </pc:sldChg>
      <pc:sldChg chg="addSp delSp modSp new mod ord">
        <pc:chgData name="Jessica Oliver" userId="1a32dab0-ee2b-426f-aecf-9aeee33b4eac" providerId="ADAL" clId="{82FA5DB5-B72D-5193-A4C7-90C85EBDC9D2}" dt="2025-09-25T14:06:06.361" v="479" actId="2711"/>
        <pc:sldMkLst>
          <pc:docMk/>
          <pc:sldMk cId="2387984437" sldId="289"/>
        </pc:sldMkLst>
        <pc:spChg chg="add mod">
          <ac:chgData name="Jessica Oliver" userId="1a32dab0-ee2b-426f-aecf-9aeee33b4eac" providerId="ADAL" clId="{82FA5DB5-B72D-5193-A4C7-90C85EBDC9D2}" dt="2025-09-25T14:06:06.361" v="479" actId="2711"/>
          <ac:spMkLst>
            <pc:docMk/>
            <pc:sldMk cId="2387984437" sldId="289"/>
            <ac:spMk id="5" creationId="{CD10747B-4301-B791-C4F9-E348674B8CE5}"/>
          </ac:spMkLst>
        </pc:spChg>
        <pc:picChg chg="add mod">
          <ac:chgData name="Jessica Oliver" userId="1a32dab0-ee2b-426f-aecf-9aeee33b4eac" providerId="ADAL" clId="{82FA5DB5-B72D-5193-A4C7-90C85EBDC9D2}" dt="2025-09-25T14:05:25.582" v="474" actId="1076"/>
          <ac:picMkLst>
            <pc:docMk/>
            <pc:sldMk cId="2387984437" sldId="289"/>
            <ac:picMk id="6" creationId="{A78B3B2D-ECF9-5C8B-0E0D-2056AD586692}"/>
          </ac:picMkLst>
        </pc:picChg>
      </pc:sldChg>
      <pc:sldChg chg="addSp delSp modSp new mod ord">
        <pc:chgData name="Jessica Oliver" userId="1a32dab0-ee2b-426f-aecf-9aeee33b4eac" providerId="ADAL" clId="{82FA5DB5-B72D-5193-A4C7-90C85EBDC9D2}" dt="2025-09-25T14:06:13.450" v="480" actId="2711"/>
        <pc:sldMkLst>
          <pc:docMk/>
          <pc:sldMk cId="121865384" sldId="290"/>
        </pc:sldMkLst>
        <pc:spChg chg="add mod">
          <ac:chgData name="Jessica Oliver" userId="1a32dab0-ee2b-426f-aecf-9aeee33b4eac" providerId="ADAL" clId="{82FA5DB5-B72D-5193-A4C7-90C85EBDC9D2}" dt="2025-09-25T14:06:13.450" v="480" actId="2711"/>
          <ac:spMkLst>
            <pc:docMk/>
            <pc:sldMk cId="121865384" sldId="290"/>
            <ac:spMk id="9" creationId="{78101717-D31E-490A-ADBF-9806EBA37637}"/>
          </ac:spMkLst>
        </pc:spChg>
        <pc:picChg chg="add mod">
          <ac:chgData name="Jessica Oliver" userId="1a32dab0-ee2b-426f-aecf-9aeee33b4eac" providerId="ADAL" clId="{82FA5DB5-B72D-5193-A4C7-90C85EBDC9D2}" dt="2025-09-25T14:03:32.415" v="313" actId="1076"/>
          <ac:picMkLst>
            <pc:docMk/>
            <pc:sldMk cId="121865384" sldId="290"/>
            <ac:picMk id="8" creationId="{EFD01EB0-E20F-3620-B22D-A357B11A10C3}"/>
          </ac:picMkLst>
        </pc:picChg>
      </pc:sldChg>
      <pc:sldChg chg="addSp delSp modSp new mod ord">
        <pc:chgData name="Jessica Oliver" userId="1a32dab0-ee2b-426f-aecf-9aeee33b4eac" providerId="ADAL" clId="{82FA5DB5-B72D-5193-A4C7-90C85EBDC9D2}" dt="2025-09-30T08:25:00.101" v="506" actId="20577"/>
        <pc:sldMkLst>
          <pc:docMk/>
          <pc:sldMk cId="482662332" sldId="291"/>
        </pc:sldMkLst>
        <pc:spChg chg="add mod">
          <ac:chgData name="Jessica Oliver" userId="1a32dab0-ee2b-426f-aecf-9aeee33b4eac" providerId="ADAL" clId="{82FA5DB5-B72D-5193-A4C7-90C85EBDC9D2}" dt="2025-09-30T08:25:00.101" v="506" actId="20577"/>
          <ac:spMkLst>
            <pc:docMk/>
            <pc:sldMk cId="482662332" sldId="291"/>
            <ac:spMk id="6" creationId="{9883545A-67F4-B144-30CD-482546DF298B}"/>
          </ac:spMkLst>
        </pc:spChg>
        <pc:picChg chg="add mod">
          <ac:chgData name="Jessica Oliver" userId="1a32dab0-ee2b-426f-aecf-9aeee33b4eac" providerId="ADAL" clId="{82FA5DB5-B72D-5193-A4C7-90C85EBDC9D2}" dt="2025-09-25T14:01:53.936" v="241" actId="1076"/>
          <ac:picMkLst>
            <pc:docMk/>
            <pc:sldMk cId="482662332" sldId="291"/>
            <ac:picMk id="5" creationId="{BBDEFD31-79B8-1D59-E0E7-0B823244A21F}"/>
          </ac:picMkLst>
        </pc:picChg>
      </pc:sldChg>
      <pc:sldChg chg="addSp delSp modSp new mod ord">
        <pc:chgData name="Jessica Oliver" userId="1a32dab0-ee2b-426f-aecf-9aeee33b4eac" providerId="ADAL" clId="{82FA5DB5-B72D-5193-A4C7-90C85EBDC9D2}" dt="2025-09-30T08:25:19.035" v="512" actId="20577"/>
        <pc:sldMkLst>
          <pc:docMk/>
          <pc:sldMk cId="122901658" sldId="292"/>
        </pc:sldMkLst>
        <pc:spChg chg="add mod">
          <ac:chgData name="Jessica Oliver" userId="1a32dab0-ee2b-426f-aecf-9aeee33b4eac" providerId="ADAL" clId="{82FA5DB5-B72D-5193-A4C7-90C85EBDC9D2}" dt="2025-09-30T08:25:19.035" v="512" actId="20577"/>
          <ac:spMkLst>
            <pc:docMk/>
            <pc:sldMk cId="122901658" sldId="292"/>
            <ac:spMk id="5" creationId="{0F46AC84-5A53-C49D-16BE-9B59EC118E67}"/>
          </ac:spMkLst>
        </pc:spChg>
        <pc:picChg chg="add mod">
          <ac:chgData name="Jessica Oliver" userId="1a32dab0-ee2b-426f-aecf-9aeee33b4eac" providerId="ADAL" clId="{82FA5DB5-B72D-5193-A4C7-90C85EBDC9D2}" dt="2025-09-25T14:01:23.132" v="227" actId="1076"/>
          <ac:picMkLst>
            <pc:docMk/>
            <pc:sldMk cId="122901658" sldId="292"/>
            <ac:picMk id="4" creationId="{1940FA81-F300-39EB-E58A-E0B01C22B11A}"/>
          </ac:picMkLst>
        </pc:picChg>
      </pc:sldChg>
    </pc:docChg>
  </pc:docChgLst>
  <pc:docChgLst>
    <pc:chgData name="Jessica Oliver" userId="1a32dab0-ee2b-426f-aecf-9aeee33b4eac" providerId="ADAL" clId="{7903280F-9311-AF4A-883F-DF9E96F18ECA}"/>
    <pc:docChg chg="delSld">
      <pc:chgData name="Jessica Oliver" userId="1a32dab0-ee2b-426f-aecf-9aeee33b4eac" providerId="ADAL" clId="{7903280F-9311-AF4A-883F-DF9E96F18ECA}" dt="2025-07-24T13:45:30.834" v="19" actId="2696"/>
      <pc:docMkLst>
        <pc:docMk/>
      </pc:docMkLst>
      <pc:sldChg chg="del">
        <pc:chgData name="Jessica Oliver" userId="1a32dab0-ee2b-426f-aecf-9aeee33b4eac" providerId="ADAL" clId="{7903280F-9311-AF4A-883F-DF9E96F18ECA}" dt="2025-07-24T13:44:35.814" v="0" actId="2696"/>
        <pc:sldMkLst>
          <pc:docMk/>
          <pc:sldMk cId="4117708786" sldId="256"/>
        </pc:sldMkLst>
      </pc:sldChg>
      <pc:sldChg chg="del">
        <pc:chgData name="Jessica Oliver" userId="1a32dab0-ee2b-426f-aecf-9aeee33b4eac" providerId="ADAL" clId="{7903280F-9311-AF4A-883F-DF9E96F18ECA}" dt="2025-07-24T13:44:36.387" v="1" actId="2696"/>
        <pc:sldMkLst>
          <pc:docMk/>
          <pc:sldMk cId="3496433810" sldId="258"/>
        </pc:sldMkLst>
      </pc:sldChg>
      <pc:sldChg chg="del">
        <pc:chgData name="Jessica Oliver" userId="1a32dab0-ee2b-426f-aecf-9aeee33b4eac" providerId="ADAL" clId="{7903280F-9311-AF4A-883F-DF9E96F18ECA}" dt="2025-07-24T13:45:03.176" v="18" actId="2696"/>
        <pc:sldMkLst>
          <pc:docMk/>
          <pc:sldMk cId="4039293347" sldId="259"/>
        </pc:sldMkLst>
      </pc:sldChg>
      <pc:sldChg chg="del">
        <pc:chgData name="Jessica Oliver" userId="1a32dab0-ee2b-426f-aecf-9aeee33b4eac" providerId="ADAL" clId="{7903280F-9311-AF4A-883F-DF9E96F18ECA}" dt="2025-07-24T13:44:36.924" v="2" actId="2696"/>
        <pc:sldMkLst>
          <pc:docMk/>
          <pc:sldMk cId="1047069803" sldId="260"/>
        </pc:sldMkLst>
      </pc:sldChg>
      <pc:sldChg chg="del">
        <pc:chgData name="Jessica Oliver" userId="1a32dab0-ee2b-426f-aecf-9aeee33b4eac" providerId="ADAL" clId="{7903280F-9311-AF4A-883F-DF9E96F18ECA}" dt="2025-07-24T13:44:37.171" v="3" actId="2696"/>
        <pc:sldMkLst>
          <pc:docMk/>
          <pc:sldMk cId="713398627" sldId="261"/>
        </pc:sldMkLst>
      </pc:sldChg>
      <pc:sldChg chg="del">
        <pc:chgData name="Jessica Oliver" userId="1a32dab0-ee2b-426f-aecf-9aeee33b4eac" providerId="ADAL" clId="{7903280F-9311-AF4A-883F-DF9E96F18ECA}" dt="2025-07-24T13:44:41.193" v="10" actId="2696"/>
        <pc:sldMkLst>
          <pc:docMk/>
          <pc:sldMk cId="2100043066" sldId="264"/>
        </pc:sldMkLst>
      </pc:sldChg>
      <pc:sldChg chg="del">
        <pc:chgData name="Jessica Oliver" userId="1a32dab0-ee2b-426f-aecf-9aeee33b4eac" providerId="ADAL" clId="{7903280F-9311-AF4A-883F-DF9E96F18ECA}" dt="2025-07-24T13:44:42.939" v="12" actId="2696"/>
        <pc:sldMkLst>
          <pc:docMk/>
          <pc:sldMk cId="3628825836" sldId="265"/>
        </pc:sldMkLst>
      </pc:sldChg>
      <pc:sldChg chg="del">
        <pc:chgData name="Jessica Oliver" userId="1a32dab0-ee2b-426f-aecf-9aeee33b4eac" providerId="ADAL" clId="{7903280F-9311-AF4A-883F-DF9E96F18ECA}" dt="2025-07-24T13:44:37.592" v="4" actId="2696"/>
        <pc:sldMkLst>
          <pc:docMk/>
          <pc:sldMk cId="3775119423" sldId="267"/>
        </pc:sldMkLst>
      </pc:sldChg>
      <pc:sldChg chg="del">
        <pc:chgData name="Jessica Oliver" userId="1a32dab0-ee2b-426f-aecf-9aeee33b4eac" providerId="ADAL" clId="{7903280F-9311-AF4A-883F-DF9E96F18ECA}" dt="2025-07-24T13:44:37.919" v="5" actId="2696"/>
        <pc:sldMkLst>
          <pc:docMk/>
          <pc:sldMk cId="3565095886" sldId="268"/>
        </pc:sldMkLst>
      </pc:sldChg>
      <pc:sldChg chg="del">
        <pc:chgData name="Jessica Oliver" userId="1a32dab0-ee2b-426f-aecf-9aeee33b4eac" providerId="ADAL" clId="{7903280F-9311-AF4A-883F-DF9E96F18ECA}" dt="2025-07-24T13:44:40.615" v="9" actId="2696"/>
        <pc:sldMkLst>
          <pc:docMk/>
          <pc:sldMk cId="2951864458" sldId="272"/>
        </pc:sldMkLst>
      </pc:sldChg>
      <pc:sldChg chg="del">
        <pc:chgData name="Jessica Oliver" userId="1a32dab0-ee2b-426f-aecf-9aeee33b4eac" providerId="ADAL" clId="{7903280F-9311-AF4A-883F-DF9E96F18ECA}" dt="2025-07-24T13:44:40.087" v="8" actId="2696"/>
        <pc:sldMkLst>
          <pc:docMk/>
          <pc:sldMk cId="4279457364" sldId="273"/>
        </pc:sldMkLst>
      </pc:sldChg>
      <pc:sldChg chg="del">
        <pc:chgData name="Jessica Oliver" userId="1a32dab0-ee2b-426f-aecf-9aeee33b4eac" providerId="ADAL" clId="{7903280F-9311-AF4A-883F-DF9E96F18ECA}" dt="2025-07-24T13:45:30.834" v="19" actId="2696"/>
        <pc:sldMkLst>
          <pc:docMk/>
          <pc:sldMk cId="3696186242" sldId="276"/>
        </pc:sldMkLst>
      </pc:sldChg>
      <pc:sldChg chg="del">
        <pc:chgData name="Jessica Oliver" userId="1a32dab0-ee2b-426f-aecf-9aeee33b4eac" providerId="ADAL" clId="{7903280F-9311-AF4A-883F-DF9E96F18ECA}" dt="2025-07-24T13:44:41.921" v="11" actId="2696"/>
        <pc:sldMkLst>
          <pc:docMk/>
          <pc:sldMk cId="3159207332" sldId="278"/>
        </pc:sldMkLst>
      </pc:sldChg>
      <pc:sldChg chg="del">
        <pc:chgData name="Jessica Oliver" userId="1a32dab0-ee2b-426f-aecf-9aeee33b4eac" providerId="ADAL" clId="{7903280F-9311-AF4A-883F-DF9E96F18ECA}" dt="2025-07-24T13:44:39.350" v="7" actId="2696"/>
        <pc:sldMkLst>
          <pc:docMk/>
          <pc:sldMk cId="1002075806" sldId="280"/>
        </pc:sldMkLst>
      </pc:sldChg>
      <pc:sldChg chg="del">
        <pc:chgData name="Jessica Oliver" userId="1a32dab0-ee2b-426f-aecf-9aeee33b4eac" providerId="ADAL" clId="{7903280F-9311-AF4A-883F-DF9E96F18ECA}" dt="2025-07-24T13:44:38.312" v="6" actId="2696"/>
        <pc:sldMkLst>
          <pc:docMk/>
          <pc:sldMk cId="3433358706" sldId="281"/>
        </pc:sldMkLst>
      </pc:sldChg>
      <pc:sldChg chg="del">
        <pc:chgData name="Jessica Oliver" userId="1a32dab0-ee2b-426f-aecf-9aeee33b4eac" providerId="ADAL" clId="{7903280F-9311-AF4A-883F-DF9E96F18ECA}" dt="2025-07-24T13:45:02.480" v="17" actId="2696"/>
        <pc:sldMkLst>
          <pc:docMk/>
          <pc:sldMk cId="102425247" sldId="282"/>
        </pc:sldMkLst>
      </pc:sldChg>
      <pc:sldChg chg="del">
        <pc:chgData name="Jessica Oliver" userId="1a32dab0-ee2b-426f-aecf-9aeee33b4eac" providerId="ADAL" clId="{7903280F-9311-AF4A-883F-DF9E96F18ECA}" dt="2025-07-24T13:44:45.078" v="13" actId="2696"/>
        <pc:sldMkLst>
          <pc:docMk/>
          <pc:sldMk cId="3213752203" sldId="284"/>
        </pc:sldMkLst>
      </pc:sldChg>
      <pc:sldChg chg="del">
        <pc:chgData name="Jessica Oliver" userId="1a32dab0-ee2b-426f-aecf-9aeee33b4eac" providerId="ADAL" clId="{7903280F-9311-AF4A-883F-DF9E96F18ECA}" dt="2025-07-24T13:45:00.877" v="14" actId="2696"/>
        <pc:sldMkLst>
          <pc:docMk/>
          <pc:sldMk cId="1026038516" sldId="285"/>
        </pc:sldMkLst>
      </pc:sldChg>
      <pc:sldChg chg="del">
        <pc:chgData name="Jessica Oliver" userId="1a32dab0-ee2b-426f-aecf-9aeee33b4eac" providerId="ADAL" clId="{7903280F-9311-AF4A-883F-DF9E96F18ECA}" dt="2025-07-24T13:45:01.355" v="15" actId="2696"/>
        <pc:sldMkLst>
          <pc:docMk/>
          <pc:sldMk cId="1005150853" sldId="286"/>
        </pc:sldMkLst>
      </pc:sldChg>
      <pc:sldChg chg="del">
        <pc:chgData name="Jessica Oliver" userId="1a32dab0-ee2b-426f-aecf-9aeee33b4eac" providerId="ADAL" clId="{7903280F-9311-AF4A-883F-DF9E96F18ECA}" dt="2025-07-24T13:45:01.832" v="16" actId="2696"/>
        <pc:sldMkLst>
          <pc:docMk/>
          <pc:sldMk cId="1930285373" sldId="287"/>
        </pc:sldMkLst>
      </pc:sldChg>
    </pc:docChg>
  </pc:docChgLst>
  <pc:docChgLst>
    <pc:chgData name="Jessica Oliver" userId="1a32dab0-ee2b-426f-aecf-9aeee33b4eac" providerId="ADAL" clId="{E276BDB2-6E53-B34A-85FA-9CC3EC8B73C2}"/>
    <pc:docChg chg="custSel modSld">
      <pc:chgData name="Jessica Oliver" userId="1a32dab0-ee2b-426f-aecf-9aeee33b4eac" providerId="ADAL" clId="{E276BDB2-6E53-B34A-85FA-9CC3EC8B73C2}" dt="2025-06-19T12:27:40.778" v="3" actId="27636"/>
      <pc:docMkLst>
        <pc:docMk/>
      </pc:docMkLst>
      <pc:sldChg chg="modSp mod">
        <pc:chgData name="Jessica Oliver" userId="1a32dab0-ee2b-426f-aecf-9aeee33b4eac" providerId="ADAL" clId="{E276BDB2-6E53-B34A-85FA-9CC3EC8B73C2}" dt="2025-06-19T12:27:40.778" v="3" actId="27636"/>
        <pc:sldMkLst>
          <pc:docMk/>
          <pc:sldMk cId="4117708786" sldId="256"/>
        </pc:sldMkLst>
      </pc:sldChg>
      <pc:sldChg chg="modNotesTx">
        <pc:chgData name="Jessica Oliver" userId="1a32dab0-ee2b-426f-aecf-9aeee33b4eac" providerId="ADAL" clId="{E276BDB2-6E53-B34A-85FA-9CC3EC8B73C2}" dt="2025-06-16T13:50:04.684" v="0" actId="20577"/>
        <pc:sldMkLst>
          <pc:docMk/>
          <pc:sldMk cId="3496433810" sldId="258"/>
        </pc:sldMkLst>
      </pc:sldChg>
      <pc:sldChg chg="modNotesTx">
        <pc:chgData name="Jessica Oliver" userId="1a32dab0-ee2b-426f-aecf-9aeee33b4eac" providerId="ADAL" clId="{E276BDB2-6E53-B34A-85FA-9CC3EC8B73C2}" dt="2025-06-16T13:51:02.025" v="1" actId="113"/>
        <pc:sldMkLst>
          <pc:docMk/>
          <pc:sldMk cId="713398627" sldId="26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D51B79-3464-2D4F-9653-1B76F17E6E6C}" type="datetimeFigureOut">
              <a:rPr lang="en-US" smtClean="0"/>
              <a:t>9/30/25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4BD94-AB35-4243-849D-C1BEA2FD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016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38388" y="1143000"/>
            <a:ext cx="21812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B4BD94-AB35-4243-849D-C1BEA2FD69F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7247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38388" y="1143000"/>
            <a:ext cx="21812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B4BD94-AB35-4243-849D-C1BEA2FD69F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6476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F5C88-524D-FF4B-8A20-363E5E3764D3}" type="datetimeFigureOut">
              <a:rPr lang="en-US" smtClean="0"/>
              <a:t>9/30/25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F7BA6-19E3-B145-AB40-18187C914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094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F5C88-524D-FF4B-8A20-363E5E3764D3}" type="datetimeFigureOut">
              <a:rPr lang="en-US" smtClean="0"/>
              <a:t>9/30/25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F7BA6-19E3-B145-AB40-18187C914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661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F5C88-524D-FF4B-8A20-363E5E3764D3}" type="datetimeFigureOut">
              <a:rPr lang="en-US" smtClean="0"/>
              <a:t>9/30/25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F7BA6-19E3-B145-AB40-18187C914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844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F5C88-524D-FF4B-8A20-363E5E3764D3}" type="datetimeFigureOut">
              <a:rPr lang="en-US" smtClean="0"/>
              <a:t>9/30/25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F7BA6-19E3-B145-AB40-18187C914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346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F5C88-524D-FF4B-8A20-363E5E3764D3}" type="datetimeFigureOut">
              <a:rPr lang="en-US" smtClean="0"/>
              <a:t>9/30/25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F7BA6-19E3-B145-AB40-18187C914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964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F5C88-524D-FF4B-8A20-363E5E3764D3}" type="datetimeFigureOut">
              <a:rPr lang="en-US" smtClean="0"/>
              <a:t>9/30/25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F7BA6-19E3-B145-AB40-18187C914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94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F5C88-524D-FF4B-8A20-363E5E3764D3}" type="datetimeFigureOut">
              <a:rPr lang="en-US" smtClean="0"/>
              <a:t>9/30/25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F7BA6-19E3-B145-AB40-18187C914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806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F5C88-524D-FF4B-8A20-363E5E3764D3}" type="datetimeFigureOut">
              <a:rPr lang="en-US" smtClean="0"/>
              <a:t>9/30/25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F7BA6-19E3-B145-AB40-18187C914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648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F5C88-524D-FF4B-8A20-363E5E3764D3}" type="datetimeFigureOut">
              <a:rPr lang="en-US" smtClean="0"/>
              <a:t>9/30/25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F7BA6-19E3-B145-AB40-18187C914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878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F5C88-524D-FF4B-8A20-363E5E3764D3}" type="datetimeFigureOut">
              <a:rPr lang="en-US" smtClean="0"/>
              <a:t>9/30/25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F7BA6-19E3-B145-AB40-18187C914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09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F5C88-524D-FF4B-8A20-363E5E3764D3}" type="datetimeFigureOut">
              <a:rPr lang="en-US" smtClean="0"/>
              <a:t>9/30/25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F7BA6-19E3-B145-AB40-18187C914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922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4F5C88-524D-FF4B-8A20-363E5E3764D3}" type="datetimeFigureOut">
              <a:rPr lang="en-US" smtClean="0"/>
              <a:t>9/30/25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7F7BA6-19E3-B145-AB40-18187C914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255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BDEFD31-79B8-1D59-E0E7-0B823244A2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540" y="1129944"/>
            <a:ext cx="5948594" cy="79162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883545A-67F4-B144-30CD-482546DF298B}"/>
              </a:ext>
            </a:extLst>
          </p:cNvPr>
          <p:cNvSpPr txBox="1"/>
          <p:nvPr/>
        </p:nvSpPr>
        <p:spPr>
          <a:xfrm>
            <a:off x="805540" y="511117"/>
            <a:ext cx="59485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Supplementary Table 1- Patient Characteristics of Patients Whose Cancer Did Not Progress During the Study Follow Up Period</a:t>
            </a:r>
          </a:p>
        </p:txBody>
      </p:sp>
    </p:spTree>
    <p:extLst>
      <p:ext uri="{BB962C8B-B14F-4D97-AF65-F5344CB8AC3E}">
        <p14:creationId xmlns:p14="http://schemas.microsoft.com/office/powerpoint/2010/main" val="482662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940FA81-F300-39EB-E58A-E0B01C22B1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377" y="1129903"/>
            <a:ext cx="6058919" cy="806309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F46AC84-5A53-C49D-16BE-9B59EC118E67}"/>
              </a:ext>
            </a:extLst>
          </p:cNvPr>
          <p:cNvSpPr txBox="1"/>
          <p:nvPr/>
        </p:nvSpPr>
        <p:spPr>
          <a:xfrm>
            <a:off x="750377" y="485776"/>
            <a:ext cx="60589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Supplementary Table 2- Patient Characteristics of Patients Whose Cancer Progressed During the Study Follow Up Period</a:t>
            </a:r>
          </a:p>
        </p:txBody>
      </p:sp>
    </p:spTree>
    <p:extLst>
      <p:ext uri="{BB962C8B-B14F-4D97-AF65-F5344CB8AC3E}">
        <p14:creationId xmlns:p14="http://schemas.microsoft.com/office/powerpoint/2010/main" val="122901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FD01EB0-E20F-3620-B22D-A357B11A10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1788" y="759618"/>
            <a:ext cx="3504448" cy="938450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8101717-D31E-490A-ADBF-9806EBA37637}"/>
              </a:ext>
            </a:extLst>
          </p:cNvPr>
          <p:cNvSpPr txBox="1"/>
          <p:nvPr/>
        </p:nvSpPr>
        <p:spPr>
          <a:xfrm>
            <a:off x="750378" y="328613"/>
            <a:ext cx="60589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Supplementary Table 3- Patient Characteristics Stratified by Progression Status</a:t>
            </a:r>
          </a:p>
        </p:txBody>
      </p:sp>
    </p:spTree>
    <p:extLst>
      <p:ext uri="{BB962C8B-B14F-4D97-AF65-F5344CB8AC3E}">
        <p14:creationId xmlns:p14="http://schemas.microsoft.com/office/powerpoint/2010/main" val="121865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10747B-4301-B791-C4F9-E348674B8CE5}"/>
              </a:ext>
            </a:extLst>
          </p:cNvPr>
          <p:cNvSpPr txBox="1"/>
          <p:nvPr/>
        </p:nvSpPr>
        <p:spPr>
          <a:xfrm>
            <a:off x="110271" y="195262"/>
            <a:ext cx="7339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Supplementary Table 4- Details of Patients Who Received Systemic Anti-Cancer Therapy (SACT) Before, During, and After SABR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78B3B2D-ECF9-5C8B-0E0D-2056AD5866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71" y="842964"/>
            <a:ext cx="7339132" cy="5720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984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748ED37-E2A0-A0E6-D2FB-3C7DB09F87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467" y="993471"/>
            <a:ext cx="7080739" cy="23557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AEB1FB0-D92A-C4DB-859A-6E5FC9ED6E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467" y="3578430"/>
            <a:ext cx="5334503" cy="21635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50242A8-4734-C058-9728-609A226C58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252" y="7971812"/>
            <a:ext cx="7080739" cy="254474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319CDF3-E6BF-DC52-E3B2-C852AD73DA09}"/>
              </a:ext>
            </a:extLst>
          </p:cNvPr>
          <p:cNvSpPr txBox="1"/>
          <p:nvPr/>
        </p:nvSpPr>
        <p:spPr>
          <a:xfrm>
            <a:off x="233252" y="463366"/>
            <a:ext cx="54391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Supplementary Table 5- Tables of Peptide Pools Used in ELISpot Assays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6C70FF6-DB6E-AE91-9C55-78D63D1234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466" y="5971193"/>
            <a:ext cx="5334504" cy="1771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048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BB9B26E-1159-C65E-664A-DBF01059F4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942" y="1575996"/>
            <a:ext cx="7145790" cy="429323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40EC279-EB33-B0ED-7579-224092F6095A}"/>
              </a:ext>
            </a:extLst>
          </p:cNvPr>
          <p:cNvSpPr txBox="1"/>
          <p:nvPr/>
        </p:nvSpPr>
        <p:spPr>
          <a:xfrm>
            <a:off x="206942" y="788021"/>
            <a:ext cx="6502094" cy="617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200" b="1" i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Supplementary Table 6- </a:t>
            </a:r>
            <a:r>
              <a:rPr lang="en-GB" sz="1200" b="1" i="1" kern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Antibodies Used </a:t>
            </a:r>
            <a:r>
              <a:rPr lang="en-GB" sz="1200" b="1" i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for Extracellular and Intracellular Staining of Human Peripheral Blood Mononuclear Cells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32951582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74FD680-0747-4BD4-1D43-7D3B9E5EE2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358" y="1485899"/>
            <a:ext cx="7066958" cy="726652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9EF025A-F6A0-6EEC-475A-BE8D4B19850B}"/>
              </a:ext>
            </a:extLst>
          </p:cNvPr>
          <p:cNvSpPr txBox="1"/>
          <p:nvPr/>
        </p:nvSpPr>
        <p:spPr>
          <a:xfrm>
            <a:off x="246357" y="725716"/>
            <a:ext cx="7066957" cy="617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200" b="1" i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Supplementary Table 7- Kits and Corresponding Analytes used in Luminex Analysis of Human Plasma Samples </a:t>
            </a:r>
            <a:endParaRPr lang="en-GB" sz="1200" b="1" dirty="0"/>
          </a:p>
        </p:txBody>
      </p:sp>
    </p:spTree>
    <p:extLst>
      <p:ext uri="{BB962C8B-B14F-4D97-AF65-F5344CB8AC3E}">
        <p14:creationId xmlns:p14="http://schemas.microsoft.com/office/powerpoint/2010/main" val="11893880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67173</TotalTime>
  <Words>108</Words>
  <Application>Microsoft Macintosh PowerPoint</Application>
  <PresentationFormat>Custom</PresentationFormat>
  <Paragraphs>9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NLR paper</dc:title>
  <dc:creator>Jess Oliver</dc:creator>
  <cp:lastModifiedBy>Jessica Oliver</cp:lastModifiedBy>
  <cp:revision>45</cp:revision>
  <cp:lastPrinted>2025-02-16T11:50:00Z</cp:lastPrinted>
  <dcterms:created xsi:type="dcterms:W3CDTF">2024-10-17T12:22:40Z</dcterms:created>
  <dcterms:modified xsi:type="dcterms:W3CDTF">2025-09-30T09:53:36Z</dcterms:modified>
</cp:coreProperties>
</file>