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900" r:id="rId2"/>
    <p:sldId id="899" r:id="rId3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野瀬 陽平" initials="野瀬" lastIdx="1" clrIdx="0">
    <p:extLst>
      <p:ext uri="{19B8F6BF-5375-455C-9EA6-DF929625EA0E}">
        <p15:presenceInfo xmlns:p15="http://schemas.microsoft.com/office/powerpoint/2012/main" userId="a530f9793a0e71f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32B4FF"/>
    <a:srgbClr val="66CCFF"/>
    <a:srgbClr val="33ADFF"/>
    <a:srgbClr val="FF9999"/>
    <a:srgbClr val="33A5FF"/>
    <a:srgbClr val="3399FF"/>
    <a:srgbClr val="0099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51C817-D0A7-4216-AA73-0B034B1952D7}" v="147" dt="2023-12-27T10:40:02.3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中間スタイル 3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297" autoAdjust="0"/>
    <p:restoredTop sz="84192" autoAdjust="0"/>
  </p:normalViewPr>
  <p:slideViewPr>
    <p:cSldViewPr snapToGrid="0">
      <p:cViewPr varScale="1">
        <p:scale>
          <a:sx n="62" d="100"/>
          <a:sy n="62" d="100"/>
        </p:scale>
        <p:origin x="292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知子 住本" userId="2305b16feda36423" providerId="LiveId" clId="{D651C817-D0A7-4216-AA73-0B034B1952D7}"/>
    <pc:docChg chg="undo custSel addSld delSld modSld sldOrd">
      <pc:chgData name="知子 住本" userId="2305b16feda36423" providerId="LiveId" clId="{D651C817-D0A7-4216-AA73-0B034B1952D7}" dt="2024-03-11T02:18:53.478" v="1219" actId="1076"/>
      <pc:docMkLst>
        <pc:docMk/>
      </pc:docMkLst>
      <pc:sldChg chg="modSp mod">
        <pc:chgData name="知子 住本" userId="2305b16feda36423" providerId="LiveId" clId="{D651C817-D0A7-4216-AA73-0B034B1952D7}" dt="2024-01-22T07:25:32.051" v="1154" actId="14100"/>
        <pc:sldMkLst>
          <pc:docMk/>
          <pc:sldMk cId="887748207" sldId="898"/>
        </pc:sldMkLst>
        <pc:spChg chg="mod">
          <ac:chgData name="知子 住本" userId="2305b16feda36423" providerId="LiveId" clId="{D651C817-D0A7-4216-AA73-0B034B1952D7}" dt="2024-01-22T07:25:32.051" v="1154" actId="14100"/>
          <ac:spMkLst>
            <pc:docMk/>
            <pc:sldMk cId="887748207" sldId="898"/>
            <ac:spMk id="7" creationId="{AF308053-8B31-4E79-9F13-466AE0060C23}"/>
          </ac:spMkLst>
        </pc:spChg>
      </pc:sldChg>
      <pc:sldChg chg="addSp delSp modSp add mod">
        <pc:chgData name="知子 住本" userId="2305b16feda36423" providerId="LiveId" clId="{D651C817-D0A7-4216-AA73-0B034B1952D7}" dt="2023-12-27T09:46:43.598" v="728" actId="1076"/>
        <pc:sldMkLst>
          <pc:docMk/>
          <pc:sldMk cId="1746052092" sldId="899"/>
        </pc:sldMkLst>
        <pc:spChg chg="del mod topLvl">
          <ac:chgData name="知子 住本" userId="2305b16feda36423" providerId="LiveId" clId="{D651C817-D0A7-4216-AA73-0B034B1952D7}" dt="2023-12-27T09:37:26.360" v="553" actId="478"/>
          <ac:spMkLst>
            <pc:docMk/>
            <pc:sldMk cId="1746052092" sldId="899"/>
            <ac:spMk id="2" creationId="{6820CD89-D214-BA6D-6ECF-93D05C997D54}"/>
          </ac:spMkLst>
        </pc:spChg>
        <pc:spChg chg="del mod topLvl">
          <ac:chgData name="知子 住本" userId="2305b16feda36423" providerId="LiveId" clId="{D651C817-D0A7-4216-AA73-0B034B1952D7}" dt="2023-12-27T09:37:23.904" v="552" actId="478"/>
          <ac:spMkLst>
            <pc:docMk/>
            <pc:sldMk cId="1746052092" sldId="899"/>
            <ac:spMk id="3" creationId="{39CC320D-E12F-8E7B-479E-34CA27FC32DB}"/>
          </ac:spMkLst>
        </pc:spChg>
        <pc:spChg chg="del mod topLvl">
          <ac:chgData name="知子 住本" userId="2305b16feda36423" providerId="LiveId" clId="{D651C817-D0A7-4216-AA73-0B034B1952D7}" dt="2023-12-27T09:39:00.224" v="578" actId="478"/>
          <ac:spMkLst>
            <pc:docMk/>
            <pc:sldMk cId="1746052092" sldId="899"/>
            <ac:spMk id="4" creationId="{B1D4525E-7E68-D828-CEB9-5B91DEB3272B}"/>
          </ac:spMkLst>
        </pc:spChg>
        <pc:spChg chg="del mod topLvl">
          <ac:chgData name="知子 住本" userId="2305b16feda36423" providerId="LiveId" clId="{D651C817-D0A7-4216-AA73-0B034B1952D7}" dt="2023-12-27T09:40:51.147" v="616" actId="478"/>
          <ac:spMkLst>
            <pc:docMk/>
            <pc:sldMk cId="1746052092" sldId="899"/>
            <ac:spMk id="6" creationId="{BC6214DB-6A37-525C-D1B3-F82D83F71D1C}"/>
          </ac:spMkLst>
        </pc:spChg>
        <pc:spChg chg="del mod topLvl">
          <ac:chgData name="知子 住本" userId="2305b16feda36423" providerId="LiveId" clId="{D651C817-D0A7-4216-AA73-0B034B1952D7}" dt="2023-12-27T09:40:50.248" v="615" actId="478"/>
          <ac:spMkLst>
            <pc:docMk/>
            <pc:sldMk cId="1746052092" sldId="899"/>
            <ac:spMk id="7" creationId="{C3827F12-625E-5150-2AFD-B93F7AEBEDEF}"/>
          </ac:spMkLst>
        </pc:spChg>
        <pc:spChg chg="mod topLvl">
          <ac:chgData name="知子 住本" userId="2305b16feda36423" providerId="LiveId" clId="{D651C817-D0A7-4216-AA73-0B034B1952D7}" dt="2023-12-27T09:41:19.984" v="623" actId="164"/>
          <ac:spMkLst>
            <pc:docMk/>
            <pc:sldMk cId="1746052092" sldId="899"/>
            <ac:spMk id="8" creationId="{8D6D3016-FCAB-E1A6-D332-38BDC1CFF4A4}"/>
          </ac:spMkLst>
        </pc:spChg>
        <pc:spChg chg="mod topLvl">
          <ac:chgData name="知子 住本" userId="2305b16feda36423" providerId="LiveId" clId="{D651C817-D0A7-4216-AA73-0B034B1952D7}" dt="2023-12-27T09:41:19.984" v="623" actId="164"/>
          <ac:spMkLst>
            <pc:docMk/>
            <pc:sldMk cId="1746052092" sldId="899"/>
            <ac:spMk id="9" creationId="{A80F5782-E8D3-C6E8-B14C-612436056DF6}"/>
          </ac:spMkLst>
        </pc:spChg>
        <pc:spChg chg="del mod topLvl">
          <ac:chgData name="知子 住本" userId="2305b16feda36423" providerId="LiveId" clId="{D651C817-D0A7-4216-AA73-0B034B1952D7}" dt="2023-12-27T09:39:01.618" v="579" actId="478"/>
          <ac:spMkLst>
            <pc:docMk/>
            <pc:sldMk cId="1746052092" sldId="899"/>
            <ac:spMk id="10" creationId="{01AC2D98-F89E-5059-295A-37D3CC66B2F0}"/>
          </ac:spMkLst>
        </pc:spChg>
        <pc:spChg chg="del mod topLvl">
          <ac:chgData name="知子 住本" userId="2305b16feda36423" providerId="LiveId" clId="{D651C817-D0A7-4216-AA73-0B034B1952D7}" dt="2023-12-27T09:42:42.672" v="649" actId="478"/>
          <ac:spMkLst>
            <pc:docMk/>
            <pc:sldMk cId="1746052092" sldId="899"/>
            <ac:spMk id="11" creationId="{85351561-DB8D-BB4B-286C-350B24FC8738}"/>
          </ac:spMkLst>
        </pc:spChg>
        <pc:spChg chg="mod topLvl">
          <ac:chgData name="知子 住本" userId="2305b16feda36423" providerId="LiveId" clId="{D651C817-D0A7-4216-AA73-0B034B1952D7}" dt="2023-12-27T09:37:41.564" v="557" actId="164"/>
          <ac:spMkLst>
            <pc:docMk/>
            <pc:sldMk cId="1746052092" sldId="899"/>
            <ac:spMk id="12" creationId="{C35E20DB-7038-5823-208F-611E54CC6ADC}"/>
          </ac:spMkLst>
        </pc:spChg>
        <pc:spChg chg="mod topLvl">
          <ac:chgData name="知子 住本" userId="2305b16feda36423" providerId="LiveId" clId="{D651C817-D0A7-4216-AA73-0B034B1952D7}" dt="2023-12-27T09:45:01.062" v="695" actId="164"/>
          <ac:spMkLst>
            <pc:docMk/>
            <pc:sldMk cId="1746052092" sldId="899"/>
            <ac:spMk id="13" creationId="{78FC5E0D-9CD2-3E99-5007-95417B7223C9}"/>
          </ac:spMkLst>
        </pc:spChg>
        <pc:spChg chg="mod topLvl">
          <ac:chgData name="知子 住本" userId="2305b16feda36423" providerId="LiveId" clId="{D651C817-D0A7-4216-AA73-0B034B1952D7}" dt="2023-12-27T09:39:31.063" v="590" actId="164"/>
          <ac:spMkLst>
            <pc:docMk/>
            <pc:sldMk cId="1746052092" sldId="899"/>
            <ac:spMk id="14" creationId="{20AAB616-AC2C-6B5A-B688-9B666151E48E}"/>
          </ac:spMkLst>
        </pc:spChg>
        <pc:spChg chg="mod topLvl">
          <ac:chgData name="知子 住本" userId="2305b16feda36423" providerId="LiveId" clId="{D651C817-D0A7-4216-AA73-0B034B1952D7}" dt="2023-12-27T09:46:39.955" v="727" actId="164"/>
          <ac:spMkLst>
            <pc:docMk/>
            <pc:sldMk cId="1746052092" sldId="899"/>
            <ac:spMk id="15" creationId="{94E11B88-2155-84AD-7CC7-D71F840C9354}"/>
          </ac:spMkLst>
        </pc:spChg>
        <pc:spChg chg="mod topLvl">
          <ac:chgData name="知子 住本" userId="2305b16feda36423" providerId="LiveId" clId="{D651C817-D0A7-4216-AA73-0B034B1952D7}" dt="2023-12-27T09:43:11.566" v="657" actId="164"/>
          <ac:spMkLst>
            <pc:docMk/>
            <pc:sldMk cId="1746052092" sldId="899"/>
            <ac:spMk id="16" creationId="{29620141-5F0A-F8F8-F19B-8DC92CEA9A60}"/>
          </ac:spMkLst>
        </pc:spChg>
        <pc:spChg chg="mod topLvl">
          <ac:chgData name="知子 住本" userId="2305b16feda36423" providerId="LiveId" clId="{D651C817-D0A7-4216-AA73-0B034B1952D7}" dt="2023-12-27T09:37:41.564" v="557" actId="164"/>
          <ac:spMkLst>
            <pc:docMk/>
            <pc:sldMk cId="1746052092" sldId="899"/>
            <ac:spMk id="17" creationId="{30D98462-C8A1-F63E-5EA7-A5C79A2F7A72}"/>
          </ac:spMkLst>
        </pc:spChg>
        <pc:spChg chg="mod topLvl">
          <ac:chgData name="知子 住本" userId="2305b16feda36423" providerId="LiveId" clId="{D651C817-D0A7-4216-AA73-0B034B1952D7}" dt="2023-12-27T09:45:01.062" v="695" actId="164"/>
          <ac:spMkLst>
            <pc:docMk/>
            <pc:sldMk cId="1746052092" sldId="899"/>
            <ac:spMk id="18" creationId="{3523767C-2E9A-9A86-6E1D-4825C6193753}"/>
          </ac:spMkLst>
        </pc:spChg>
        <pc:spChg chg="mod topLvl">
          <ac:chgData name="知子 住本" userId="2305b16feda36423" providerId="LiveId" clId="{D651C817-D0A7-4216-AA73-0B034B1952D7}" dt="2023-12-27T09:39:31.063" v="590" actId="164"/>
          <ac:spMkLst>
            <pc:docMk/>
            <pc:sldMk cId="1746052092" sldId="899"/>
            <ac:spMk id="19" creationId="{1B547203-7B26-3620-9C3C-E9F49352D2C3}"/>
          </ac:spMkLst>
        </pc:spChg>
        <pc:spChg chg="mod topLvl">
          <ac:chgData name="知子 住本" userId="2305b16feda36423" providerId="LiveId" clId="{D651C817-D0A7-4216-AA73-0B034B1952D7}" dt="2023-12-27T09:46:39.955" v="727" actId="164"/>
          <ac:spMkLst>
            <pc:docMk/>
            <pc:sldMk cId="1746052092" sldId="899"/>
            <ac:spMk id="20" creationId="{9712BCD4-146E-2585-A513-FC6DBA142522}"/>
          </ac:spMkLst>
        </pc:spChg>
        <pc:spChg chg="mod topLvl">
          <ac:chgData name="知子 住本" userId="2305b16feda36423" providerId="LiveId" clId="{D651C817-D0A7-4216-AA73-0B034B1952D7}" dt="2023-12-27T09:43:11.566" v="657" actId="164"/>
          <ac:spMkLst>
            <pc:docMk/>
            <pc:sldMk cId="1746052092" sldId="899"/>
            <ac:spMk id="21" creationId="{3BA84B92-A1F9-C684-F72F-E4D32747176F}"/>
          </ac:spMkLst>
        </pc:spChg>
        <pc:spChg chg="del mod topLvl">
          <ac:chgData name="知子 住本" userId="2305b16feda36423" providerId="LiveId" clId="{D651C817-D0A7-4216-AA73-0B034B1952D7}" dt="2023-12-27T09:42:41.882" v="648" actId="478"/>
          <ac:spMkLst>
            <pc:docMk/>
            <pc:sldMk cId="1746052092" sldId="899"/>
            <ac:spMk id="22" creationId="{12A83072-9625-64FA-9451-4AC9EBCC5961}"/>
          </ac:spMkLst>
        </pc:spChg>
        <pc:spChg chg="del mod topLvl">
          <ac:chgData name="知子 住本" userId="2305b16feda36423" providerId="LiveId" clId="{D651C817-D0A7-4216-AA73-0B034B1952D7}" dt="2023-12-27T09:44:40.489" v="687" actId="478"/>
          <ac:spMkLst>
            <pc:docMk/>
            <pc:sldMk cId="1746052092" sldId="899"/>
            <ac:spMk id="23" creationId="{AB39D763-565F-373F-6D01-31500E4842AB}"/>
          </ac:spMkLst>
        </pc:spChg>
        <pc:spChg chg="del mod topLvl">
          <ac:chgData name="知子 住本" userId="2305b16feda36423" providerId="LiveId" clId="{D651C817-D0A7-4216-AA73-0B034B1952D7}" dt="2023-12-27T09:44:39.844" v="686" actId="478"/>
          <ac:spMkLst>
            <pc:docMk/>
            <pc:sldMk cId="1746052092" sldId="899"/>
            <ac:spMk id="24" creationId="{8A021EFE-7A12-932F-7D31-E31EBB631D21}"/>
          </ac:spMkLst>
        </pc:spChg>
        <pc:spChg chg="mod">
          <ac:chgData name="知子 住本" userId="2305b16feda36423" providerId="LiveId" clId="{D651C817-D0A7-4216-AA73-0B034B1952D7}" dt="2023-12-27T07:21:46.584" v="215" actId="20577"/>
          <ac:spMkLst>
            <pc:docMk/>
            <pc:sldMk cId="1746052092" sldId="899"/>
            <ac:spMk id="30" creationId="{FF9B78A0-CB1A-BB40-3011-CC960EB000D4}"/>
          </ac:spMkLst>
        </pc:spChg>
        <pc:spChg chg="del mod topLvl">
          <ac:chgData name="知子 住本" userId="2305b16feda36423" providerId="LiveId" clId="{D651C817-D0A7-4216-AA73-0B034B1952D7}" dt="2023-12-27T09:46:15.041" v="718" actId="478"/>
          <ac:spMkLst>
            <pc:docMk/>
            <pc:sldMk cId="1746052092" sldId="899"/>
            <ac:spMk id="31" creationId="{F9F64C60-56F2-0969-4108-E3C08BA17DBC}"/>
          </ac:spMkLst>
        </pc:spChg>
        <pc:spChg chg="del mod topLvl">
          <ac:chgData name="知子 住本" userId="2305b16feda36423" providerId="LiveId" clId="{D651C817-D0A7-4216-AA73-0B034B1952D7}" dt="2023-12-27T09:46:14.250" v="717" actId="478"/>
          <ac:spMkLst>
            <pc:docMk/>
            <pc:sldMk cId="1746052092" sldId="899"/>
            <ac:spMk id="32" creationId="{4E915F28-7AA6-4BB7-1745-DA24FBA7DE90}"/>
          </ac:spMkLst>
        </pc:spChg>
        <pc:spChg chg="mod topLvl">
          <ac:chgData name="知子 住本" userId="2305b16feda36423" providerId="LiveId" clId="{D651C817-D0A7-4216-AA73-0B034B1952D7}" dt="2023-12-27T09:46:39.955" v="727" actId="164"/>
          <ac:spMkLst>
            <pc:docMk/>
            <pc:sldMk cId="1746052092" sldId="899"/>
            <ac:spMk id="34" creationId="{4BB046A6-3A57-3BC3-AEBD-EFB466547EB9}"/>
          </ac:spMkLst>
        </pc:spChg>
        <pc:spChg chg="mod topLvl">
          <ac:chgData name="知子 住本" userId="2305b16feda36423" providerId="LiveId" clId="{D651C817-D0A7-4216-AA73-0B034B1952D7}" dt="2023-12-27T09:46:39.955" v="727" actId="164"/>
          <ac:spMkLst>
            <pc:docMk/>
            <pc:sldMk cId="1746052092" sldId="899"/>
            <ac:spMk id="35" creationId="{6A9B280F-DCA9-2E83-3C4D-C223155B90BD}"/>
          </ac:spMkLst>
        </pc:spChg>
        <pc:spChg chg="mod topLvl">
          <ac:chgData name="知子 住本" userId="2305b16feda36423" providerId="LiveId" clId="{D651C817-D0A7-4216-AA73-0B034B1952D7}" dt="2023-12-27T09:46:39.955" v="727" actId="164"/>
          <ac:spMkLst>
            <pc:docMk/>
            <pc:sldMk cId="1746052092" sldId="899"/>
            <ac:spMk id="36" creationId="{00DC99A4-E656-465C-5EA5-0CE04B002F7E}"/>
          </ac:spMkLst>
        </pc:spChg>
        <pc:spChg chg="mod topLvl">
          <ac:chgData name="知子 住本" userId="2305b16feda36423" providerId="LiveId" clId="{D651C817-D0A7-4216-AA73-0B034B1952D7}" dt="2023-12-27T09:46:39.955" v="727" actId="164"/>
          <ac:spMkLst>
            <pc:docMk/>
            <pc:sldMk cId="1746052092" sldId="899"/>
            <ac:spMk id="37" creationId="{BAA0636B-DA5B-0E57-4166-632ED3B41517}"/>
          </ac:spMkLst>
        </pc:spChg>
        <pc:spChg chg="mod topLvl">
          <ac:chgData name="知子 住本" userId="2305b16feda36423" providerId="LiveId" clId="{D651C817-D0A7-4216-AA73-0B034B1952D7}" dt="2023-12-27T09:46:39.955" v="727" actId="164"/>
          <ac:spMkLst>
            <pc:docMk/>
            <pc:sldMk cId="1746052092" sldId="899"/>
            <ac:spMk id="38" creationId="{18128204-5769-3AE8-BE3F-3CD392DFAB2D}"/>
          </ac:spMkLst>
        </pc:spChg>
        <pc:spChg chg="mod topLvl">
          <ac:chgData name="知子 住本" userId="2305b16feda36423" providerId="LiveId" clId="{D651C817-D0A7-4216-AA73-0B034B1952D7}" dt="2023-12-27T09:45:01.062" v="695" actId="164"/>
          <ac:spMkLst>
            <pc:docMk/>
            <pc:sldMk cId="1746052092" sldId="899"/>
            <ac:spMk id="39" creationId="{7425D535-7D85-E1E0-DCB0-5917B88E9138}"/>
          </ac:spMkLst>
        </pc:spChg>
        <pc:spChg chg="mod topLvl">
          <ac:chgData name="知子 住本" userId="2305b16feda36423" providerId="LiveId" clId="{D651C817-D0A7-4216-AA73-0B034B1952D7}" dt="2023-12-27T09:45:01.062" v="695" actId="164"/>
          <ac:spMkLst>
            <pc:docMk/>
            <pc:sldMk cId="1746052092" sldId="899"/>
            <ac:spMk id="40" creationId="{64A5F4FB-2ADE-6E62-D582-BCAE60DC20B1}"/>
          </ac:spMkLst>
        </pc:spChg>
        <pc:spChg chg="mod topLvl">
          <ac:chgData name="知子 住本" userId="2305b16feda36423" providerId="LiveId" clId="{D651C817-D0A7-4216-AA73-0B034B1952D7}" dt="2023-12-27T09:45:01.062" v="695" actId="164"/>
          <ac:spMkLst>
            <pc:docMk/>
            <pc:sldMk cId="1746052092" sldId="899"/>
            <ac:spMk id="41" creationId="{A6CD3F25-2B5F-9597-60D6-F427D2017795}"/>
          </ac:spMkLst>
        </pc:spChg>
        <pc:spChg chg="mod topLvl">
          <ac:chgData name="知子 住本" userId="2305b16feda36423" providerId="LiveId" clId="{D651C817-D0A7-4216-AA73-0B034B1952D7}" dt="2023-12-27T09:45:01.062" v="695" actId="164"/>
          <ac:spMkLst>
            <pc:docMk/>
            <pc:sldMk cId="1746052092" sldId="899"/>
            <ac:spMk id="42" creationId="{FFD51E3E-840F-ABE3-3BBF-F5DB954C0F8E}"/>
          </ac:spMkLst>
        </pc:spChg>
        <pc:spChg chg="mod topLvl">
          <ac:chgData name="知子 住本" userId="2305b16feda36423" providerId="LiveId" clId="{D651C817-D0A7-4216-AA73-0B034B1952D7}" dt="2023-12-27T09:45:01.062" v="695" actId="164"/>
          <ac:spMkLst>
            <pc:docMk/>
            <pc:sldMk cId="1746052092" sldId="899"/>
            <ac:spMk id="43" creationId="{5A2F23D9-9812-1034-BE39-D5070C53726C}"/>
          </ac:spMkLst>
        </pc:spChg>
        <pc:spChg chg="mod topLvl">
          <ac:chgData name="知子 住本" userId="2305b16feda36423" providerId="LiveId" clId="{D651C817-D0A7-4216-AA73-0B034B1952D7}" dt="2023-12-27T09:43:11.566" v="657" actId="164"/>
          <ac:spMkLst>
            <pc:docMk/>
            <pc:sldMk cId="1746052092" sldId="899"/>
            <ac:spMk id="44" creationId="{535EC59D-378B-D64E-1B14-1E06B8FA0AE8}"/>
          </ac:spMkLst>
        </pc:spChg>
        <pc:spChg chg="mod topLvl">
          <ac:chgData name="知子 住本" userId="2305b16feda36423" providerId="LiveId" clId="{D651C817-D0A7-4216-AA73-0B034B1952D7}" dt="2023-12-27T09:43:11.566" v="657" actId="164"/>
          <ac:spMkLst>
            <pc:docMk/>
            <pc:sldMk cId="1746052092" sldId="899"/>
            <ac:spMk id="45" creationId="{2A8571EB-6D82-C1CC-812F-79633536204D}"/>
          </ac:spMkLst>
        </pc:spChg>
        <pc:spChg chg="mod topLvl">
          <ac:chgData name="知子 住本" userId="2305b16feda36423" providerId="LiveId" clId="{D651C817-D0A7-4216-AA73-0B034B1952D7}" dt="2023-12-27T09:43:11.566" v="657" actId="164"/>
          <ac:spMkLst>
            <pc:docMk/>
            <pc:sldMk cId="1746052092" sldId="899"/>
            <ac:spMk id="46" creationId="{836362CF-59D4-B7B0-D9B0-4500B8269069}"/>
          </ac:spMkLst>
        </pc:spChg>
        <pc:spChg chg="mod topLvl">
          <ac:chgData name="知子 住本" userId="2305b16feda36423" providerId="LiveId" clId="{D651C817-D0A7-4216-AA73-0B034B1952D7}" dt="2023-12-27T09:43:11.566" v="657" actId="164"/>
          <ac:spMkLst>
            <pc:docMk/>
            <pc:sldMk cId="1746052092" sldId="899"/>
            <ac:spMk id="47" creationId="{C0F26FB1-D1FB-C0CE-133B-9FD2E422753C}"/>
          </ac:spMkLst>
        </pc:spChg>
        <pc:spChg chg="mod topLvl">
          <ac:chgData name="知子 住本" userId="2305b16feda36423" providerId="LiveId" clId="{D651C817-D0A7-4216-AA73-0B034B1952D7}" dt="2023-12-27T09:43:11.566" v="657" actId="164"/>
          <ac:spMkLst>
            <pc:docMk/>
            <pc:sldMk cId="1746052092" sldId="899"/>
            <ac:spMk id="48" creationId="{60AE1291-6366-FC93-4B53-093D9B333626}"/>
          </ac:spMkLst>
        </pc:spChg>
        <pc:spChg chg="mod topLvl">
          <ac:chgData name="知子 住本" userId="2305b16feda36423" providerId="LiveId" clId="{D651C817-D0A7-4216-AA73-0B034B1952D7}" dt="2023-12-27T09:37:41.564" v="557" actId="164"/>
          <ac:spMkLst>
            <pc:docMk/>
            <pc:sldMk cId="1746052092" sldId="899"/>
            <ac:spMk id="49" creationId="{B981AA48-9E4F-9B0B-990B-6411C281A7A7}"/>
          </ac:spMkLst>
        </pc:spChg>
        <pc:spChg chg="mod topLvl">
          <ac:chgData name="知子 住本" userId="2305b16feda36423" providerId="LiveId" clId="{D651C817-D0A7-4216-AA73-0B034B1952D7}" dt="2023-12-27T09:37:41.564" v="557" actId="164"/>
          <ac:spMkLst>
            <pc:docMk/>
            <pc:sldMk cId="1746052092" sldId="899"/>
            <ac:spMk id="50" creationId="{5D8319DC-D701-1E87-161E-36146F1A4BD9}"/>
          </ac:spMkLst>
        </pc:spChg>
        <pc:spChg chg="mod topLvl">
          <ac:chgData name="知子 住本" userId="2305b16feda36423" providerId="LiveId" clId="{D651C817-D0A7-4216-AA73-0B034B1952D7}" dt="2023-12-27T09:37:41.564" v="557" actId="164"/>
          <ac:spMkLst>
            <pc:docMk/>
            <pc:sldMk cId="1746052092" sldId="899"/>
            <ac:spMk id="51" creationId="{A29F1ED3-B105-E265-EF10-EB404183693E}"/>
          </ac:spMkLst>
        </pc:spChg>
        <pc:spChg chg="mod topLvl">
          <ac:chgData name="知子 住本" userId="2305b16feda36423" providerId="LiveId" clId="{D651C817-D0A7-4216-AA73-0B034B1952D7}" dt="2023-12-27T09:37:41.564" v="557" actId="164"/>
          <ac:spMkLst>
            <pc:docMk/>
            <pc:sldMk cId="1746052092" sldId="899"/>
            <ac:spMk id="52" creationId="{B077FD4B-8409-DED1-CBA9-C9141BF5B865}"/>
          </ac:spMkLst>
        </pc:spChg>
        <pc:spChg chg="mod topLvl">
          <ac:chgData name="知子 住本" userId="2305b16feda36423" providerId="LiveId" clId="{D651C817-D0A7-4216-AA73-0B034B1952D7}" dt="2023-12-27T09:37:41.564" v="557" actId="164"/>
          <ac:spMkLst>
            <pc:docMk/>
            <pc:sldMk cId="1746052092" sldId="899"/>
            <ac:spMk id="53" creationId="{EDF67F71-CA39-95ED-742B-B6EBBEAA4A75}"/>
          </ac:spMkLst>
        </pc:spChg>
        <pc:spChg chg="mod topLvl">
          <ac:chgData name="知子 住本" userId="2305b16feda36423" providerId="LiveId" clId="{D651C817-D0A7-4216-AA73-0B034B1952D7}" dt="2023-12-27T09:39:31.063" v="590" actId="164"/>
          <ac:spMkLst>
            <pc:docMk/>
            <pc:sldMk cId="1746052092" sldId="899"/>
            <ac:spMk id="54" creationId="{DDDDF2B8-509E-FDD6-EC14-DCD411786087}"/>
          </ac:spMkLst>
        </pc:spChg>
        <pc:spChg chg="mod topLvl">
          <ac:chgData name="知子 住本" userId="2305b16feda36423" providerId="LiveId" clId="{D651C817-D0A7-4216-AA73-0B034B1952D7}" dt="2023-12-27T09:39:31.063" v="590" actId="164"/>
          <ac:spMkLst>
            <pc:docMk/>
            <pc:sldMk cId="1746052092" sldId="899"/>
            <ac:spMk id="55" creationId="{209B8F7C-C304-67A8-6EEB-3AD518648F39}"/>
          </ac:spMkLst>
        </pc:spChg>
        <pc:spChg chg="mod topLvl">
          <ac:chgData name="知子 住本" userId="2305b16feda36423" providerId="LiveId" clId="{D651C817-D0A7-4216-AA73-0B034B1952D7}" dt="2023-12-27T09:39:31.063" v="590" actId="164"/>
          <ac:spMkLst>
            <pc:docMk/>
            <pc:sldMk cId="1746052092" sldId="899"/>
            <ac:spMk id="56" creationId="{8CB2E4B4-7873-9520-E08C-39C7AC2DABB6}"/>
          </ac:spMkLst>
        </pc:spChg>
        <pc:spChg chg="mod topLvl">
          <ac:chgData name="知子 住本" userId="2305b16feda36423" providerId="LiveId" clId="{D651C817-D0A7-4216-AA73-0B034B1952D7}" dt="2023-12-27T09:39:31.063" v="590" actId="164"/>
          <ac:spMkLst>
            <pc:docMk/>
            <pc:sldMk cId="1746052092" sldId="899"/>
            <ac:spMk id="57" creationId="{4AD725DC-B7C6-CD8B-2027-80443B32A153}"/>
          </ac:spMkLst>
        </pc:spChg>
        <pc:spChg chg="mod topLvl">
          <ac:chgData name="知子 住本" userId="2305b16feda36423" providerId="LiveId" clId="{D651C817-D0A7-4216-AA73-0B034B1952D7}" dt="2023-12-27T09:39:31.063" v="590" actId="164"/>
          <ac:spMkLst>
            <pc:docMk/>
            <pc:sldMk cId="1746052092" sldId="899"/>
            <ac:spMk id="58" creationId="{B16DF765-45F6-882E-E21F-DDC8CF3BC640}"/>
          </ac:spMkLst>
        </pc:spChg>
        <pc:spChg chg="mod topLvl">
          <ac:chgData name="知子 住本" userId="2305b16feda36423" providerId="LiveId" clId="{D651C817-D0A7-4216-AA73-0B034B1952D7}" dt="2023-12-27T09:41:19.984" v="623" actId="164"/>
          <ac:spMkLst>
            <pc:docMk/>
            <pc:sldMk cId="1746052092" sldId="899"/>
            <ac:spMk id="59" creationId="{54DA47CD-09D5-AC55-8CB2-C13AEBCAE9B6}"/>
          </ac:spMkLst>
        </pc:spChg>
        <pc:spChg chg="mod topLvl">
          <ac:chgData name="知子 住本" userId="2305b16feda36423" providerId="LiveId" clId="{D651C817-D0A7-4216-AA73-0B034B1952D7}" dt="2023-12-27T09:41:19.984" v="623" actId="164"/>
          <ac:spMkLst>
            <pc:docMk/>
            <pc:sldMk cId="1746052092" sldId="899"/>
            <ac:spMk id="60" creationId="{D068ECC2-C4C3-2093-6D49-2F16EF4BB99F}"/>
          </ac:spMkLst>
        </pc:spChg>
        <pc:spChg chg="mod topLvl">
          <ac:chgData name="知子 住本" userId="2305b16feda36423" providerId="LiveId" clId="{D651C817-D0A7-4216-AA73-0B034B1952D7}" dt="2023-12-27T09:41:19.984" v="623" actId="164"/>
          <ac:spMkLst>
            <pc:docMk/>
            <pc:sldMk cId="1746052092" sldId="899"/>
            <ac:spMk id="61" creationId="{105615B8-D8D3-B288-D47B-5A582F03B14A}"/>
          </ac:spMkLst>
        </pc:spChg>
        <pc:spChg chg="mod topLvl">
          <ac:chgData name="知子 住本" userId="2305b16feda36423" providerId="LiveId" clId="{D651C817-D0A7-4216-AA73-0B034B1952D7}" dt="2023-12-27T09:41:19.984" v="623" actId="164"/>
          <ac:spMkLst>
            <pc:docMk/>
            <pc:sldMk cId="1746052092" sldId="899"/>
            <ac:spMk id="62" creationId="{4071119E-131A-7264-4421-59FA3B108D77}"/>
          </ac:spMkLst>
        </pc:spChg>
        <pc:spChg chg="mod topLvl">
          <ac:chgData name="知子 住本" userId="2305b16feda36423" providerId="LiveId" clId="{D651C817-D0A7-4216-AA73-0B034B1952D7}" dt="2023-12-27T09:41:19.984" v="623" actId="164"/>
          <ac:spMkLst>
            <pc:docMk/>
            <pc:sldMk cId="1746052092" sldId="899"/>
            <ac:spMk id="63" creationId="{0F1EE44B-8352-F80F-2469-14C130003378}"/>
          </ac:spMkLst>
        </pc:spChg>
        <pc:spChg chg="mod topLvl">
          <ac:chgData name="知子 住本" userId="2305b16feda36423" providerId="LiveId" clId="{D651C817-D0A7-4216-AA73-0B034B1952D7}" dt="2023-12-27T09:45:01.062" v="695" actId="164"/>
          <ac:spMkLst>
            <pc:docMk/>
            <pc:sldMk cId="1746052092" sldId="899"/>
            <ac:spMk id="64" creationId="{C9FC9A1F-B761-A374-E78F-5549470C78C0}"/>
          </ac:spMkLst>
        </pc:spChg>
        <pc:spChg chg="mod topLvl">
          <ac:chgData name="知子 住本" userId="2305b16feda36423" providerId="LiveId" clId="{D651C817-D0A7-4216-AA73-0B034B1952D7}" dt="2023-12-27T09:43:11.566" v="657" actId="164"/>
          <ac:spMkLst>
            <pc:docMk/>
            <pc:sldMk cId="1746052092" sldId="899"/>
            <ac:spMk id="65" creationId="{FCE2BCDC-F14E-AC5A-59BD-4CC62BB4E77B}"/>
          </ac:spMkLst>
        </pc:spChg>
        <pc:spChg chg="add mod">
          <ac:chgData name="知子 住本" userId="2305b16feda36423" providerId="LiveId" clId="{D651C817-D0A7-4216-AA73-0B034B1952D7}" dt="2023-12-27T07:13:04.215" v="101" actId="164"/>
          <ac:spMkLst>
            <pc:docMk/>
            <pc:sldMk cId="1746052092" sldId="899"/>
            <ac:spMk id="69" creationId="{679E0F00-6DB2-2CF4-1FC4-2CD8E1B81706}"/>
          </ac:spMkLst>
        </pc:spChg>
        <pc:spChg chg="add mod">
          <ac:chgData name="知子 住本" userId="2305b16feda36423" providerId="LiveId" clId="{D651C817-D0A7-4216-AA73-0B034B1952D7}" dt="2023-12-27T07:13:04.215" v="101" actId="164"/>
          <ac:spMkLst>
            <pc:docMk/>
            <pc:sldMk cId="1746052092" sldId="899"/>
            <ac:spMk id="70" creationId="{BE2DC86B-130F-2241-3304-C071719F1603}"/>
          </ac:spMkLst>
        </pc:spChg>
        <pc:spChg chg="add mod">
          <ac:chgData name="知子 住本" userId="2305b16feda36423" providerId="LiveId" clId="{D651C817-D0A7-4216-AA73-0B034B1952D7}" dt="2023-12-27T07:15:42.639" v="154" actId="164"/>
          <ac:spMkLst>
            <pc:docMk/>
            <pc:sldMk cId="1746052092" sldId="899"/>
            <ac:spMk id="73" creationId="{AAE155B3-0186-3669-0CAE-DC0024612CAA}"/>
          </ac:spMkLst>
        </pc:spChg>
        <pc:spChg chg="add mod">
          <ac:chgData name="知子 住本" userId="2305b16feda36423" providerId="LiveId" clId="{D651C817-D0A7-4216-AA73-0B034B1952D7}" dt="2023-12-27T07:15:42.639" v="154" actId="164"/>
          <ac:spMkLst>
            <pc:docMk/>
            <pc:sldMk cId="1746052092" sldId="899"/>
            <ac:spMk id="74" creationId="{D05EE5C7-3AA7-E8CF-A3A6-522835C97CF1}"/>
          </ac:spMkLst>
        </pc:spChg>
        <pc:spChg chg="add mod">
          <ac:chgData name="知子 住本" userId="2305b16feda36423" providerId="LiveId" clId="{D651C817-D0A7-4216-AA73-0B034B1952D7}" dt="2023-12-27T09:19:37.142" v="288" actId="164"/>
          <ac:spMkLst>
            <pc:docMk/>
            <pc:sldMk cId="1746052092" sldId="899"/>
            <ac:spMk id="83" creationId="{354AD0D6-2FE7-4E0B-4B23-ACA6C9EC7BED}"/>
          </ac:spMkLst>
        </pc:spChg>
        <pc:spChg chg="mod topLvl">
          <ac:chgData name="知子 住本" userId="2305b16feda36423" providerId="LiveId" clId="{D651C817-D0A7-4216-AA73-0B034B1952D7}" dt="2023-12-27T07:18:29.266" v="193" actId="164"/>
          <ac:spMkLst>
            <pc:docMk/>
            <pc:sldMk cId="1746052092" sldId="899"/>
            <ac:spMk id="84" creationId="{9498BB19-4DCD-10AF-6516-065F2BE12E4D}"/>
          </ac:spMkLst>
        </pc:spChg>
        <pc:spChg chg="add mod">
          <ac:chgData name="知子 住本" userId="2305b16feda36423" providerId="LiveId" clId="{D651C817-D0A7-4216-AA73-0B034B1952D7}" dt="2023-12-27T09:19:37.142" v="288" actId="164"/>
          <ac:spMkLst>
            <pc:docMk/>
            <pc:sldMk cId="1746052092" sldId="899"/>
            <ac:spMk id="85" creationId="{D196B113-0499-59D5-2F86-B7361ADB50FE}"/>
          </ac:spMkLst>
        </pc:spChg>
        <pc:spChg chg="mod topLvl">
          <ac:chgData name="知子 住本" userId="2305b16feda36423" providerId="LiveId" clId="{D651C817-D0A7-4216-AA73-0B034B1952D7}" dt="2023-12-27T07:18:29.266" v="193" actId="164"/>
          <ac:spMkLst>
            <pc:docMk/>
            <pc:sldMk cId="1746052092" sldId="899"/>
            <ac:spMk id="86" creationId="{FEDAC82B-924B-DE86-2449-A899F40C222C}"/>
          </ac:spMkLst>
        </pc:spChg>
        <pc:spChg chg="del mod topLvl">
          <ac:chgData name="知子 住本" userId="2305b16feda36423" providerId="LiveId" clId="{D651C817-D0A7-4216-AA73-0B034B1952D7}" dt="2023-12-27T07:18:05.935" v="190" actId="478"/>
          <ac:spMkLst>
            <pc:docMk/>
            <pc:sldMk cId="1746052092" sldId="899"/>
            <ac:spMk id="88" creationId="{80F6E884-280D-9883-4032-67BBDC45E89E}"/>
          </ac:spMkLst>
        </pc:spChg>
        <pc:spChg chg="del mod topLvl">
          <ac:chgData name="知子 住本" userId="2305b16feda36423" providerId="LiveId" clId="{D651C817-D0A7-4216-AA73-0B034B1952D7}" dt="2023-12-27T07:18:04.840" v="189" actId="478"/>
          <ac:spMkLst>
            <pc:docMk/>
            <pc:sldMk cId="1746052092" sldId="899"/>
            <ac:spMk id="90" creationId="{3B8D7837-5FEE-160F-D955-7D5C740E012F}"/>
          </ac:spMkLst>
        </pc:spChg>
        <pc:spChg chg="mod topLvl">
          <ac:chgData name="知子 住本" userId="2305b16feda36423" providerId="LiveId" clId="{D651C817-D0A7-4216-AA73-0B034B1952D7}" dt="2023-12-27T07:10:18.612" v="57" actId="164"/>
          <ac:spMkLst>
            <pc:docMk/>
            <pc:sldMk cId="1746052092" sldId="899"/>
            <ac:spMk id="91" creationId="{81F187E9-DFFD-5295-5CF0-95FB15543391}"/>
          </ac:spMkLst>
        </pc:spChg>
        <pc:spChg chg="mod topLvl">
          <ac:chgData name="知子 住本" userId="2305b16feda36423" providerId="LiveId" clId="{D651C817-D0A7-4216-AA73-0B034B1952D7}" dt="2023-12-27T07:10:12.771" v="56" actId="164"/>
          <ac:spMkLst>
            <pc:docMk/>
            <pc:sldMk cId="1746052092" sldId="899"/>
            <ac:spMk id="92" creationId="{42137D26-1608-6DA1-7401-5BB8D41EE33C}"/>
          </ac:spMkLst>
        </pc:spChg>
        <pc:spChg chg="mod topLvl">
          <ac:chgData name="知子 住本" userId="2305b16feda36423" providerId="LiveId" clId="{D651C817-D0A7-4216-AA73-0B034B1952D7}" dt="2023-12-27T07:13:04.215" v="101" actId="164"/>
          <ac:spMkLst>
            <pc:docMk/>
            <pc:sldMk cId="1746052092" sldId="899"/>
            <ac:spMk id="93" creationId="{D314580D-4A22-32EE-FD15-EA22E53D4DE3}"/>
          </ac:spMkLst>
        </pc:spChg>
        <pc:spChg chg="mod topLvl">
          <ac:chgData name="知子 住本" userId="2305b16feda36423" providerId="LiveId" clId="{D651C817-D0A7-4216-AA73-0B034B1952D7}" dt="2023-12-27T07:16:19.105" v="161" actId="20577"/>
          <ac:spMkLst>
            <pc:docMk/>
            <pc:sldMk cId="1746052092" sldId="899"/>
            <ac:spMk id="94" creationId="{40B759C3-E937-A66F-46CD-9B0FAA58A325}"/>
          </ac:spMkLst>
        </pc:spChg>
        <pc:spChg chg="add mod">
          <ac:chgData name="知子 住本" userId="2305b16feda36423" providerId="LiveId" clId="{D651C817-D0A7-4216-AA73-0B034B1952D7}" dt="2023-12-27T09:21:35.571" v="317" actId="164"/>
          <ac:spMkLst>
            <pc:docMk/>
            <pc:sldMk cId="1746052092" sldId="899"/>
            <ac:spMk id="95" creationId="{C6BBDE68-A37E-EC5C-59E7-B027702DDD79}"/>
          </ac:spMkLst>
        </pc:spChg>
        <pc:spChg chg="del mod topLvl">
          <ac:chgData name="知子 住本" userId="2305b16feda36423" providerId="LiveId" clId="{D651C817-D0A7-4216-AA73-0B034B1952D7}" dt="2023-12-27T07:16:26.790" v="162" actId="478"/>
          <ac:spMkLst>
            <pc:docMk/>
            <pc:sldMk cId="1746052092" sldId="899"/>
            <ac:spMk id="95" creationId="{FCEC08E6-9CA2-ED38-2F2F-9D2B3D1308D5}"/>
          </ac:spMkLst>
        </pc:spChg>
        <pc:spChg chg="mod topLvl">
          <ac:chgData name="知子 住本" userId="2305b16feda36423" providerId="LiveId" clId="{D651C817-D0A7-4216-AA73-0B034B1952D7}" dt="2023-12-27T09:19:37.142" v="288" actId="164"/>
          <ac:spMkLst>
            <pc:docMk/>
            <pc:sldMk cId="1746052092" sldId="899"/>
            <ac:spMk id="96" creationId="{8A2D38EF-F206-AF3E-1B7F-E569D0E325D4}"/>
          </ac:spMkLst>
        </pc:spChg>
        <pc:spChg chg="mod topLvl">
          <ac:chgData name="知子 住本" userId="2305b16feda36423" providerId="LiveId" clId="{D651C817-D0A7-4216-AA73-0B034B1952D7}" dt="2023-12-27T09:21:35.571" v="317" actId="164"/>
          <ac:spMkLst>
            <pc:docMk/>
            <pc:sldMk cId="1746052092" sldId="899"/>
            <ac:spMk id="97" creationId="{1B6B1BB3-01B9-E5BF-D610-2A7C0E397361}"/>
          </ac:spMkLst>
        </pc:spChg>
        <pc:spChg chg="mod topLvl">
          <ac:chgData name="知子 住本" userId="2305b16feda36423" providerId="LiveId" clId="{D651C817-D0A7-4216-AA73-0B034B1952D7}" dt="2023-12-27T07:13:04.215" v="101" actId="164"/>
          <ac:spMkLst>
            <pc:docMk/>
            <pc:sldMk cId="1746052092" sldId="899"/>
            <ac:spMk id="98" creationId="{0701030C-0328-BBA6-5A3A-5298BBDAFF58}"/>
          </ac:spMkLst>
        </pc:spChg>
        <pc:spChg chg="mod topLvl">
          <ac:chgData name="知子 住本" userId="2305b16feda36423" providerId="LiveId" clId="{D651C817-D0A7-4216-AA73-0B034B1952D7}" dt="2023-12-27T07:15:42.639" v="154" actId="164"/>
          <ac:spMkLst>
            <pc:docMk/>
            <pc:sldMk cId="1746052092" sldId="899"/>
            <ac:spMk id="99" creationId="{29E17B7E-41D5-4A83-A3A9-F874878AA1A1}"/>
          </ac:spMkLst>
        </pc:spChg>
        <pc:spChg chg="del mod topLvl">
          <ac:chgData name="知子 住本" userId="2305b16feda36423" providerId="LiveId" clId="{D651C817-D0A7-4216-AA73-0B034B1952D7}" dt="2023-12-27T07:16:26.790" v="162" actId="478"/>
          <ac:spMkLst>
            <pc:docMk/>
            <pc:sldMk cId="1746052092" sldId="899"/>
            <ac:spMk id="100" creationId="{424447BE-A6C6-1076-9664-903EC82E2E96}"/>
          </ac:spMkLst>
        </pc:spChg>
        <pc:spChg chg="add mod">
          <ac:chgData name="知子 住本" userId="2305b16feda36423" providerId="LiveId" clId="{D651C817-D0A7-4216-AA73-0B034B1952D7}" dt="2023-12-27T09:21:35.571" v="317" actId="164"/>
          <ac:spMkLst>
            <pc:docMk/>
            <pc:sldMk cId="1746052092" sldId="899"/>
            <ac:spMk id="100" creationId="{BF77F36D-D53A-FD47-51B6-AAC6F060010A}"/>
          </ac:spMkLst>
        </pc:spChg>
        <pc:spChg chg="mod topLvl">
          <ac:chgData name="知子 住本" userId="2305b16feda36423" providerId="LiveId" clId="{D651C817-D0A7-4216-AA73-0B034B1952D7}" dt="2023-12-27T09:19:37.142" v="288" actId="164"/>
          <ac:spMkLst>
            <pc:docMk/>
            <pc:sldMk cId="1746052092" sldId="899"/>
            <ac:spMk id="101" creationId="{36A77D30-278A-024B-31BF-BA75AA2BBE35}"/>
          </ac:spMkLst>
        </pc:spChg>
        <pc:spChg chg="mod topLvl">
          <ac:chgData name="知子 住本" userId="2305b16feda36423" providerId="LiveId" clId="{D651C817-D0A7-4216-AA73-0B034B1952D7}" dt="2023-12-27T09:21:35.571" v="317" actId="164"/>
          <ac:spMkLst>
            <pc:docMk/>
            <pc:sldMk cId="1746052092" sldId="899"/>
            <ac:spMk id="102" creationId="{0D8659C2-975D-30D6-7B21-94BC4CC38FD7}"/>
          </ac:spMkLst>
        </pc:spChg>
        <pc:spChg chg="mod topLvl">
          <ac:chgData name="知子 住本" userId="2305b16feda36423" providerId="LiveId" clId="{D651C817-D0A7-4216-AA73-0B034B1952D7}" dt="2023-12-27T09:23:37.242" v="345" actId="164"/>
          <ac:spMkLst>
            <pc:docMk/>
            <pc:sldMk cId="1746052092" sldId="899"/>
            <ac:spMk id="103" creationId="{4F19E904-2FBE-5477-1932-E720F0C42AC8}"/>
          </ac:spMkLst>
        </pc:spChg>
        <pc:spChg chg="mod topLvl">
          <ac:chgData name="知子 住本" userId="2305b16feda36423" providerId="LiveId" clId="{D651C817-D0A7-4216-AA73-0B034B1952D7}" dt="2023-12-27T09:23:37.242" v="345" actId="164"/>
          <ac:spMkLst>
            <pc:docMk/>
            <pc:sldMk cId="1746052092" sldId="899"/>
            <ac:spMk id="104" creationId="{AD7ABF45-E0FE-97DE-F421-85C50F919441}"/>
          </ac:spMkLst>
        </pc:spChg>
        <pc:spChg chg="mod topLvl">
          <ac:chgData name="知子 住本" userId="2305b16feda36423" providerId="LiveId" clId="{D651C817-D0A7-4216-AA73-0B034B1952D7}" dt="2023-12-27T09:25:30.338" v="370" actId="164"/>
          <ac:spMkLst>
            <pc:docMk/>
            <pc:sldMk cId="1746052092" sldId="899"/>
            <ac:spMk id="105" creationId="{F81622CF-C974-14B5-34A2-86058361AFF6}"/>
          </ac:spMkLst>
        </pc:spChg>
        <pc:spChg chg="mod topLvl">
          <ac:chgData name="知子 住本" userId="2305b16feda36423" providerId="LiveId" clId="{D651C817-D0A7-4216-AA73-0B034B1952D7}" dt="2023-12-27T09:27:34.240" v="406" actId="164"/>
          <ac:spMkLst>
            <pc:docMk/>
            <pc:sldMk cId="1746052092" sldId="899"/>
            <ac:spMk id="106" creationId="{11018DA6-5F81-2FCB-77DF-A719C3041881}"/>
          </ac:spMkLst>
        </pc:spChg>
        <pc:spChg chg="mod topLvl">
          <ac:chgData name="知子 住本" userId="2305b16feda36423" providerId="LiveId" clId="{D651C817-D0A7-4216-AA73-0B034B1952D7}" dt="2023-12-27T09:30:16.084" v="439" actId="164"/>
          <ac:spMkLst>
            <pc:docMk/>
            <pc:sldMk cId="1746052092" sldId="899"/>
            <ac:spMk id="107" creationId="{91D509E9-0F97-A4ED-A47C-19D7AF8F0518}"/>
          </ac:spMkLst>
        </pc:spChg>
        <pc:spChg chg="mod topLvl">
          <ac:chgData name="知子 住本" userId="2305b16feda36423" providerId="LiveId" clId="{D651C817-D0A7-4216-AA73-0B034B1952D7}" dt="2023-12-27T09:32:26.166" v="474" actId="164"/>
          <ac:spMkLst>
            <pc:docMk/>
            <pc:sldMk cId="1746052092" sldId="899"/>
            <ac:spMk id="108" creationId="{DB8EF15A-8691-59AD-6FB4-E85E13AFFE74}"/>
          </ac:spMkLst>
        </pc:spChg>
        <pc:spChg chg="mod topLvl">
          <ac:chgData name="知子 住本" userId="2305b16feda36423" providerId="LiveId" clId="{D651C817-D0A7-4216-AA73-0B034B1952D7}" dt="2023-12-27T09:34:24.551" v="511" actId="164"/>
          <ac:spMkLst>
            <pc:docMk/>
            <pc:sldMk cId="1746052092" sldId="899"/>
            <ac:spMk id="109" creationId="{17819D25-E71F-3A3B-DEFD-4637C9EEF552}"/>
          </ac:spMkLst>
        </pc:spChg>
        <pc:spChg chg="mod topLvl">
          <ac:chgData name="知子 住本" userId="2305b16feda36423" providerId="LiveId" clId="{D651C817-D0A7-4216-AA73-0B034B1952D7}" dt="2023-12-27T09:25:37.820" v="376" actId="20577"/>
          <ac:spMkLst>
            <pc:docMk/>
            <pc:sldMk cId="1746052092" sldId="899"/>
            <ac:spMk id="110" creationId="{FE3899EC-A7EC-D7E7-371B-081E3FABE25F}"/>
          </ac:spMkLst>
        </pc:spChg>
        <pc:spChg chg="mod topLvl">
          <ac:chgData name="知子 住本" userId="2305b16feda36423" providerId="LiveId" clId="{D651C817-D0A7-4216-AA73-0B034B1952D7}" dt="2023-12-27T09:27:34.240" v="406" actId="164"/>
          <ac:spMkLst>
            <pc:docMk/>
            <pc:sldMk cId="1746052092" sldId="899"/>
            <ac:spMk id="111" creationId="{F185076D-B4BE-FDBF-1D93-4B704568D602}"/>
          </ac:spMkLst>
        </pc:spChg>
        <pc:spChg chg="mod topLvl">
          <ac:chgData name="知子 住本" userId="2305b16feda36423" providerId="LiveId" clId="{D651C817-D0A7-4216-AA73-0B034B1952D7}" dt="2023-12-27T09:30:16.084" v="439" actId="164"/>
          <ac:spMkLst>
            <pc:docMk/>
            <pc:sldMk cId="1746052092" sldId="899"/>
            <ac:spMk id="112" creationId="{40E42434-4AFB-5472-8881-3DD5A4E0E9DF}"/>
          </ac:spMkLst>
        </pc:spChg>
        <pc:spChg chg="mod topLvl">
          <ac:chgData name="知子 住本" userId="2305b16feda36423" providerId="LiveId" clId="{D651C817-D0A7-4216-AA73-0B034B1952D7}" dt="2023-12-27T09:32:36.890" v="483" actId="20577"/>
          <ac:spMkLst>
            <pc:docMk/>
            <pc:sldMk cId="1746052092" sldId="899"/>
            <ac:spMk id="113" creationId="{4D2B389B-FF54-A2A9-5734-EFEA7BDCBC91}"/>
          </ac:spMkLst>
        </pc:spChg>
        <pc:spChg chg="mod topLvl">
          <ac:chgData name="知子 住本" userId="2305b16feda36423" providerId="LiveId" clId="{D651C817-D0A7-4216-AA73-0B034B1952D7}" dt="2023-12-27T09:34:54.837" v="519" actId="20577"/>
          <ac:spMkLst>
            <pc:docMk/>
            <pc:sldMk cId="1746052092" sldId="899"/>
            <ac:spMk id="114" creationId="{8BFC83EB-B255-8D89-258E-9E10058340C0}"/>
          </ac:spMkLst>
        </pc:spChg>
        <pc:spChg chg="mod topLvl">
          <ac:chgData name="知子 住本" userId="2305b16feda36423" providerId="LiveId" clId="{D651C817-D0A7-4216-AA73-0B034B1952D7}" dt="2023-12-27T07:10:12.771" v="56" actId="164"/>
          <ac:spMkLst>
            <pc:docMk/>
            <pc:sldMk cId="1746052092" sldId="899"/>
            <ac:spMk id="115" creationId="{43BB46E9-AF31-1C0D-491D-C47B70C5E0AC}"/>
          </ac:spMkLst>
        </pc:spChg>
        <pc:spChg chg="mod topLvl">
          <ac:chgData name="知子 住本" userId="2305b16feda36423" providerId="LiveId" clId="{D651C817-D0A7-4216-AA73-0B034B1952D7}" dt="2023-12-27T07:10:12.771" v="56" actId="164"/>
          <ac:spMkLst>
            <pc:docMk/>
            <pc:sldMk cId="1746052092" sldId="899"/>
            <ac:spMk id="116" creationId="{C2785350-F211-3E08-3685-5BE40738F3CD}"/>
          </ac:spMkLst>
        </pc:spChg>
        <pc:spChg chg="mod topLvl">
          <ac:chgData name="知子 住本" userId="2305b16feda36423" providerId="LiveId" clId="{D651C817-D0A7-4216-AA73-0B034B1952D7}" dt="2023-12-27T07:10:12.771" v="56" actId="164"/>
          <ac:spMkLst>
            <pc:docMk/>
            <pc:sldMk cId="1746052092" sldId="899"/>
            <ac:spMk id="117" creationId="{C7AD1D39-17DD-67EC-E6F2-D9406496131D}"/>
          </ac:spMkLst>
        </pc:spChg>
        <pc:spChg chg="mod topLvl">
          <ac:chgData name="知子 住本" userId="2305b16feda36423" providerId="LiveId" clId="{D651C817-D0A7-4216-AA73-0B034B1952D7}" dt="2023-12-27T07:10:12.771" v="56" actId="164"/>
          <ac:spMkLst>
            <pc:docMk/>
            <pc:sldMk cId="1746052092" sldId="899"/>
            <ac:spMk id="118" creationId="{77EC81E0-A902-1555-AC68-18C22C0ED795}"/>
          </ac:spMkLst>
        </pc:spChg>
        <pc:spChg chg="mod topLvl">
          <ac:chgData name="知子 住本" userId="2305b16feda36423" providerId="LiveId" clId="{D651C817-D0A7-4216-AA73-0B034B1952D7}" dt="2023-12-27T07:10:12.771" v="56" actId="164"/>
          <ac:spMkLst>
            <pc:docMk/>
            <pc:sldMk cId="1746052092" sldId="899"/>
            <ac:spMk id="119" creationId="{AB8F9FE0-ECAB-320D-FBE3-12DD0A460945}"/>
          </ac:spMkLst>
        </pc:spChg>
        <pc:spChg chg="mod topLvl">
          <ac:chgData name="知子 住本" userId="2305b16feda36423" providerId="LiveId" clId="{D651C817-D0A7-4216-AA73-0B034B1952D7}" dt="2023-12-27T07:10:12.771" v="56" actId="164"/>
          <ac:spMkLst>
            <pc:docMk/>
            <pc:sldMk cId="1746052092" sldId="899"/>
            <ac:spMk id="120" creationId="{36BD752A-DD3D-3DC1-6D64-742890B8338C}"/>
          </ac:spMkLst>
        </pc:spChg>
        <pc:spChg chg="mod topLvl">
          <ac:chgData name="知子 住本" userId="2305b16feda36423" providerId="LiveId" clId="{D651C817-D0A7-4216-AA73-0B034B1952D7}" dt="2023-12-27T07:10:12.771" v="56" actId="164"/>
          <ac:spMkLst>
            <pc:docMk/>
            <pc:sldMk cId="1746052092" sldId="899"/>
            <ac:spMk id="121" creationId="{F509732F-B399-B566-F158-E15907AE5049}"/>
          </ac:spMkLst>
        </pc:spChg>
        <pc:spChg chg="del mod topLvl">
          <ac:chgData name="知子 住本" userId="2305b16feda36423" providerId="LiveId" clId="{D651C817-D0A7-4216-AA73-0B034B1952D7}" dt="2023-12-27T07:12:09.668" v="87" actId="478"/>
          <ac:spMkLst>
            <pc:docMk/>
            <pc:sldMk cId="1746052092" sldId="899"/>
            <ac:spMk id="122" creationId="{6BC31F49-3A82-3029-1DFF-F3839C826036}"/>
          </ac:spMkLst>
        </pc:spChg>
        <pc:spChg chg="del mod topLvl">
          <ac:chgData name="知子 住本" userId="2305b16feda36423" providerId="LiveId" clId="{D651C817-D0A7-4216-AA73-0B034B1952D7}" dt="2023-12-27T07:12:11.805" v="88" actId="478"/>
          <ac:spMkLst>
            <pc:docMk/>
            <pc:sldMk cId="1746052092" sldId="899"/>
            <ac:spMk id="123" creationId="{CAE2831A-CDFF-4BB3-C51A-B3BFAEC61D85}"/>
          </ac:spMkLst>
        </pc:spChg>
        <pc:spChg chg="del mod topLvl">
          <ac:chgData name="知子 住本" userId="2305b16feda36423" providerId="LiveId" clId="{D651C817-D0A7-4216-AA73-0B034B1952D7}" dt="2023-12-27T07:15:12.166" v="144" actId="478"/>
          <ac:spMkLst>
            <pc:docMk/>
            <pc:sldMk cId="1746052092" sldId="899"/>
            <ac:spMk id="124" creationId="{AE9D226E-A22A-CD6B-7F25-D2E856AC89F4}"/>
          </ac:spMkLst>
        </pc:spChg>
        <pc:spChg chg="add mod">
          <ac:chgData name="知子 住本" userId="2305b16feda36423" providerId="LiveId" clId="{D651C817-D0A7-4216-AA73-0B034B1952D7}" dt="2023-12-27T09:23:37.242" v="345" actId="164"/>
          <ac:spMkLst>
            <pc:docMk/>
            <pc:sldMk cId="1746052092" sldId="899"/>
            <ac:spMk id="124" creationId="{E883A83B-34A3-25B7-C89D-606F097E71EA}"/>
          </ac:spMkLst>
        </pc:spChg>
        <pc:spChg chg="add mod">
          <ac:chgData name="知子 住本" userId="2305b16feda36423" providerId="LiveId" clId="{D651C817-D0A7-4216-AA73-0B034B1952D7}" dt="2023-12-27T09:23:37.242" v="345" actId="164"/>
          <ac:spMkLst>
            <pc:docMk/>
            <pc:sldMk cId="1746052092" sldId="899"/>
            <ac:spMk id="125" creationId="{2587712E-826A-2B2E-EBB9-1CAB5E0F887E}"/>
          </ac:spMkLst>
        </pc:spChg>
        <pc:spChg chg="del mod topLvl">
          <ac:chgData name="知子 住本" userId="2305b16feda36423" providerId="LiveId" clId="{D651C817-D0A7-4216-AA73-0B034B1952D7}" dt="2023-12-27T07:15:10.912" v="143" actId="478"/>
          <ac:spMkLst>
            <pc:docMk/>
            <pc:sldMk cId="1746052092" sldId="899"/>
            <ac:spMk id="125" creationId="{C5B79034-FEDE-2499-01A6-D928000A1C15}"/>
          </ac:spMkLst>
        </pc:spChg>
        <pc:spChg chg="del mod topLvl">
          <ac:chgData name="知子 住本" userId="2305b16feda36423" providerId="LiveId" clId="{D651C817-D0A7-4216-AA73-0B034B1952D7}" dt="2023-12-27T07:16:26.790" v="162" actId="478"/>
          <ac:spMkLst>
            <pc:docMk/>
            <pc:sldMk cId="1746052092" sldId="899"/>
            <ac:spMk id="126" creationId="{5CF9469C-5E12-9F75-1CC9-8DDB66953850}"/>
          </ac:spMkLst>
        </pc:spChg>
        <pc:spChg chg="del mod topLvl">
          <ac:chgData name="知子 住本" userId="2305b16feda36423" providerId="LiveId" clId="{D651C817-D0A7-4216-AA73-0B034B1952D7}" dt="2023-12-27T07:16:26.790" v="162" actId="478"/>
          <ac:spMkLst>
            <pc:docMk/>
            <pc:sldMk cId="1746052092" sldId="899"/>
            <ac:spMk id="127" creationId="{99172068-9F74-0164-BD39-2CEEEAE49BDC}"/>
          </ac:spMkLst>
        </pc:spChg>
        <pc:spChg chg="del mod topLvl">
          <ac:chgData name="知子 住本" userId="2305b16feda36423" providerId="LiveId" clId="{D651C817-D0A7-4216-AA73-0B034B1952D7}" dt="2023-12-27T09:19:08.707" v="277" actId="478"/>
          <ac:spMkLst>
            <pc:docMk/>
            <pc:sldMk cId="1746052092" sldId="899"/>
            <ac:spMk id="128" creationId="{9FEE01B8-D73C-2DFC-0B36-5550B68C3BB1}"/>
          </ac:spMkLst>
        </pc:spChg>
        <pc:spChg chg="del mod topLvl">
          <ac:chgData name="知子 住本" userId="2305b16feda36423" providerId="LiveId" clId="{D651C817-D0A7-4216-AA73-0B034B1952D7}" dt="2023-12-27T09:19:07.739" v="276" actId="478"/>
          <ac:spMkLst>
            <pc:docMk/>
            <pc:sldMk cId="1746052092" sldId="899"/>
            <ac:spMk id="129" creationId="{389B2F8C-E008-D641-609B-5F5E72652A03}"/>
          </ac:spMkLst>
        </pc:spChg>
        <pc:spChg chg="del mod topLvl">
          <ac:chgData name="知子 住本" userId="2305b16feda36423" providerId="LiveId" clId="{D651C817-D0A7-4216-AA73-0B034B1952D7}" dt="2023-12-27T09:21:22.433" v="314" actId="478"/>
          <ac:spMkLst>
            <pc:docMk/>
            <pc:sldMk cId="1746052092" sldId="899"/>
            <ac:spMk id="130" creationId="{2B925AE3-B5D9-3FA9-BD89-6B1B6F78295A}"/>
          </ac:spMkLst>
        </pc:spChg>
        <pc:spChg chg="del mod topLvl">
          <ac:chgData name="知子 住本" userId="2305b16feda36423" providerId="LiveId" clId="{D651C817-D0A7-4216-AA73-0B034B1952D7}" dt="2023-12-27T09:21:21.689" v="313" actId="478"/>
          <ac:spMkLst>
            <pc:docMk/>
            <pc:sldMk cId="1746052092" sldId="899"/>
            <ac:spMk id="131" creationId="{BB97E80A-66DB-DB5F-0DE1-2C12D55A49C1}"/>
          </ac:spMkLst>
        </pc:spChg>
        <pc:spChg chg="add mod">
          <ac:chgData name="知子 住本" userId="2305b16feda36423" providerId="LiveId" clId="{D651C817-D0A7-4216-AA73-0B034B1952D7}" dt="2023-12-27T09:26:49.198" v="395" actId="1076"/>
          <ac:spMkLst>
            <pc:docMk/>
            <pc:sldMk cId="1746052092" sldId="899"/>
            <ac:spMk id="132" creationId="{49C6A121-C37F-D5B5-4EF7-CE7C5A33271B}"/>
          </ac:spMkLst>
        </pc:spChg>
        <pc:spChg chg="mod topLvl">
          <ac:chgData name="知子 住本" userId="2305b16feda36423" providerId="LiveId" clId="{D651C817-D0A7-4216-AA73-0B034B1952D7}" dt="2023-12-27T07:18:29.266" v="193" actId="164"/>
          <ac:spMkLst>
            <pc:docMk/>
            <pc:sldMk cId="1746052092" sldId="899"/>
            <ac:spMk id="133" creationId="{68D264D9-F9ED-7323-3AC1-E9F4083783DB}"/>
          </ac:spMkLst>
        </pc:spChg>
        <pc:spChg chg="mod topLvl">
          <ac:chgData name="知子 住本" userId="2305b16feda36423" providerId="LiveId" clId="{D651C817-D0A7-4216-AA73-0B034B1952D7}" dt="2023-12-27T07:13:04.215" v="101" actId="164"/>
          <ac:spMkLst>
            <pc:docMk/>
            <pc:sldMk cId="1746052092" sldId="899"/>
            <ac:spMk id="134" creationId="{13D1E471-5AEA-F746-D9B5-E23FBCC2F77B}"/>
          </ac:spMkLst>
        </pc:spChg>
        <pc:spChg chg="mod topLvl">
          <ac:chgData name="知子 住本" userId="2305b16feda36423" providerId="LiveId" clId="{D651C817-D0A7-4216-AA73-0B034B1952D7}" dt="2023-12-27T07:13:04.215" v="101" actId="164"/>
          <ac:spMkLst>
            <pc:docMk/>
            <pc:sldMk cId="1746052092" sldId="899"/>
            <ac:spMk id="135" creationId="{B0FA0101-4603-6D47-F317-789FD194E300}"/>
          </ac:spMkLst>
        </pc:spChg>
        <pc:spChg chg="mod topLvl">
          <ac:chgData name="知子 住本" userId="2305b16feda36423" providerId="LiveId" clId="{D651C817-D0A7-4216-AA73-0B034B1952D7}" dt="2023-12-27T07:13:04.215" v="101" actId="164"/>
          <ac:spMkLst>
            <pc:docMk/>
            <pc:sldMk cId="1746052092" sldId="899"/>
            <ac:spMk id="136" creationId="{FE89C454-A0DC-BAAD-FB28-CB3D4E49C13A}"/>
          </ac:spMkLst>
        </pc:spChg>
        <pc:spChg chg="mod topLvl">
          <ac:chgData name="知子 住本" userId="2305b16feda36423" providerId="LiveId" clId="{D651C817-D0A7-4216-AA73-0B034B1952D7}" dt="2023-12-27T07:13:04.215" v="101" actId="164"/>
          <ac:spMkLst>
            <pc:docMk/>
            <pc:sldMk cId="1746052092" sldId="899"/>
            <ac:spMk id="137" creationId="{8A1392B5-673F-ACEA-6079-FB97BBB6A0E5}"/>
          </ac:spMkLst>
        </pc:spChg>
        <pc:spChg chg="add mod">
          <ac:chgData name="知子 住本" userId="2305b16feda36423" providerId="LiveId" clId="{D651C817-D0A7-4216-AA73-0B034B1952D7}" dt="2023-12-27T09:26:49.198" v="395" actId="1076"/>
          <ac:spMkLst>
            <pc:docMk/>
            <pc:sldMk cId="1746052092" sldId="899"/>
            <ac:spMk id="138" creationId="{22F99550-C774-3C2E-FB57-BA180BECDD88}"/>
          </ac:spMkLst>
        </pc:spChg>
        <pc:spChg chg="del mod topLvl">
          <ac:chgData name="知子 住本" userId="2305b16feda36423" providerId="LiveId" clId="{D651C817-D0A7-4216-AA73-0B034B1952D7}" dt="2023-12-27T07:16:26.790" v="162" actId="478"/>
          <ac:spMkLst>
            <pc:docMk/>
            <pc:sldMk cId="1746052092" sldId="899"/>
            <ac:spMk id="139" creationId="{4611D29E-1E96-112D-3B18-4EE4B7CFDF01}"/>
          </ac:spMkLst>
        </pc:spChg>
        <pc:spChg chg="del mod topLvl">
          <ac:chgData name="知子 住本" userId="2305b16feda36423" providerId="LiveId" clId="{D651C817-D0A7-4216-AA73-0B034B1952D7}" dt="2023-12-27T07:16:26.790" v="162" actId="478"/>
          <ac:spMkLst>
            <pc:docMk/>
            <pc:sldMk cId="1746052092" sldId="899"/>
            <ac:spMk id="140" creationId="{BF0471B7-F6D7-B1F9-52C2-EE36920D7778}"/>
          </ac:spMkLst>
        </pc:spChg>
        <pc:spChg chg="del mod topLvl">
          <ac:chgData name="知子 住本" userId="2305b16feda36423" providerId="LiveId" clId="{D651C817-D0A7-4216-AA73-0B034B1952D7}" dt="2023-12-27T07:16:26.790" v="162" actId="478"/>
          <ac:spMkLst>
            <pc:docMk/>
            <pc:sldMk cId="1746052092" sldId="899"/>
            <ac:spMk id="141" creationId="{575B25C0-3445-2F48-3E0A-67C6948728D1}"/>
          </ac:spMkLst>
        </pc:spChg>
        <pc:spChg chg="add mod">
          <ac:chgData name="知子 住本" userId="2305b16feda36423" providerId="LiveId" clId="{D651C817-D0A7-4216-AA73-0B034B1952D7}" dt="2023-12-27T09:27:34.240" v="406" actId="164"/>
          <ac:spMkLst>
            <pc:docMk/>
            <pc:sldMk cId="1746052092" sldId="899"/>
            <ac:spMk id="141" creationId="{5E822224-AB5D-2988-D37F-8AA746EF139A}"/>
          </ac:spMkLst>
        </pc:spChg>
        <pc:spChg chg="del mod topLvl">
          <ac:chgData name="知子 住本" userId="2305b16feda36423" providerId="LiveId" clId="{D651C817-D0A7-4216-AA73-0B034B1952D7}" dt="2023-12-27T07:16:26.790" v="162" actId="478"/>
          <ac:spMkLst>
            <pc:docMk/>
            <pc:sldMk cId="1746052092" sldId="899"/>
            <ac:spMk id="142" creationId="{8B449745-B206-283D-BA45-638CA9045CC6}"/>
          </ac:spMkLst>
        </pc:spChg>
        <pc:spChg chg="add mod">
          <ac:chgData name="知子 住本" userId="2305b16feda36423" providerId="LiveId" clId="{D651C817-D0A7-4216-AA73-0B034B1952D7}" dt="2023-12-27T09:27:42.082" v="408" actId="164"/>
          <ac:spMkLst>
            <pc:docMk/>
            <pc:sldMk cId="1746052092" sldId="899"/>
            <ac:spMk id="142" creationId="{E1B5BE86-92D4-2F24-F6D6-A6F69F9148F4}"/>
          </ac:spMkLst>
        </pc:spChg>
        <pc:spChg chg="del mod topLvl">
          <ac:chgData name="知子 住本" userId="2305b16feda36423" providerId="LiveId" clId="{D651C817-D0A7-4216-AA73-0B034B1952D7}" dt="2023-12-27T07:16:26.790" v="162" actId="478"/>
          <ac:spMkLst>
            <pc:docMk/>
            <pc:sldMk cId="1746052092" sldId="899"/>
            <ac:spMk id="143" creationId="{863C1CFC-53C2-CB27-AFE4-92D45CF4D3F4}"/>
          </ac:spMkLst>
        </pc:spChg>
        <pc:spChg chg="mod topLvl">
          <ac:chgData name="知子 住本" userId="2305b16feda36423" providerId="LiveId" clId="{D651C817-D0A7-4216-AA73-0B034B1952D7}" dt="2023-12-27T09:19:37.142" v="288" actId="164"/>
          <ac:spMkLst>
            <pc:docMk/>
            <pc:sldMk cId="1746052092" sldId="899"/>
            <ac:spMk id="145" creationId="{6540F140-5901-5AF1-F644-D9316554D77C}"/>
          </ac:spMkLst>
        </pc:spChg>
        <pc:spChg chg="mod topLvl">
          <ac:chgData name="知子 住本" userId="2305b16feda36423" providerId="LiveId" clId="{D651C817-D0A7-4216-AA73-0B034B1952D7}" dt="2023-12-27T09:19:37.142" v="288" actId="164"/>
          <ac:spMkLst>
            <pc:docMk/>
            <pc:sldMk cId="1746052092" sldId="899"/>
            <ac:spMk id="146" creationId="{C3FD7C7C-BE60-CC91-328E-132BEB782CD7}"/>
          </ac:spMkLst>
        </pc:spChg>
        <pc:spChg chg="mod topLvl">
          <ac:chgData name="知子 住本" userId="2305b16feda36423" providerId="LiveId" clId="{D651C817-D0A7-4216-AA73-0B034B1952D7}" dt="2023-12-27T09:19:37.142" v="288" actId="164"/>
          <ac:spMkLst>
            <pc:docMk/>
            <pc:sldMk cId="1746052092" sldId="899"/>
            <ac:spMk id="147" creationId="{EA067F47-C2E1-7C26-6C15-5C8BD0C1BA53}"/>
          </ac:spMkLst>
        </pc:spChg>
        <pc:spChg chg="mod topLvl">
          <ac:chgData name="知子 住本" userId="2305b16feda36423" providerId="LiveId" clId="{D651C817-D0A7-4216-AA73-0B034B1952D7}" dt="2023-12-27T09:19:37.142" v="288" actId="164"/>
          <ac:spMkLst>
            <pc:docMk/>
            <pc:sldMk cId="1746052092" sldId="899"/>
            <ac:spMk id="148" creationId="{8453B787-AF99-8D2F-F036-8CD854835C6E}"/>
          </ac:spMkLst>
        </pc:spChg>
        <pc:spChg chg="mod topLvl">
          <ac:chgData name="知子 住本" userId="2305b16feda36423" providerId="LiveId" clId="{D651C817-D0A7-4216-AA73-0B034B1952D7}" dt="2023-12-27T09:19:37.142" v="288" actId="164"/>
          <ac:spMkLst>
            <pc:docMk/>
            <pc:sldMk cId="1746052092" sldId="899"/>
            <ac:spMk id="149" creationId="{4436FD3D-9F58-DC52-EC52-A88AFA590310}"/>
          </ac:spMkLst>
        </pc:spChg>
        <pc:spChg chg="mod topLvl">
          <ac:chgData name="知子 住本" userId="2305b16feda36423" providerId="LiveId" clId="{D651C817-D0A7-4216-AA73-0B034B1952D7}" dt="2023-12-27T09:19:37.142" v="288" actId="164"/>
          <ac:spMkLst>
            <pc:docMk/>
            <pc:sldMk cId="1746052092" sldId="899"/>
            <ac:spMk id="150" creationId="{5BFD70D0-A508-EB68-1285-99BD87E9B42C}"/>
          </ac:spMkLst>
        </pc:spChg>
        <pc:spChg chg="mod topLvl">
          <ac:chgData name="知子 住本" userId="2305b16feda36423" providerId="LiveId" clId="{D651C817-D0A7-4216-AA73-0B034B1952D7}" dt="2023-12-27T09:19:37.142" v="288" actId="164"/>
          <ac:spMkLst>
            <pc:docMk/>
            <pc:sldMk cId="1746052092" sldId="899"/>
            <ac:spMk id="151" creationId="{05976225-F419-B652-FE36-22DA7E7B01A0}"/>
          </ac:spMkLst>
        </pc:spChg>
        <pc:spChg chg="mod topLvl">
          <ac:chgData name="知子 住本" userId="2305b16feda36423" providerId="LiveId" clId="{D651C817-D0A7-4216-AA73-0B034B1952D7}" dt="2023-12-27T07:18:29.266" v="193" actId="164"/>
          <ac:spMkLst>
            <pc:docMk/>
            <pc:sldMk cId="1746052092" sldId="899"/>
            <ac:spMk id="153" creationId="{BC11ED76-E0D2-F1DD-D9A3-3F9D79473C67}"/>
          </ac:spMkLst>
        </pc:spChg>
        <pc:spChg chg="mod topLvl">
          <ac:chgData name="知子 住本" userId="2305b16feda36423" providerId="LiveId" clId="{D651C817-D0A7-4216-AA73-0B034B1952D7}" dt="2023-12-27T09:21:35.571" v="317" actId="164"/>
          <ac:spMkLst>
            <pc:docMk/>
            <pc:sldMk cId="1746052092" sldId="899"/>
            <ac:spMk id="154" creationId="{9EBC157B-D922-22EA-F1D5-DA395A06B3A1}"/>
          </ac:spMkLst>
        </pc:spChg>
        <pc:spChg chg="mod topLvl">
          <ac:chgData name="知子 住本" userId="2305b16feda36423" providerId="LiveId" clId="{D651C817-D0A7-4216-AA73-0B034B1952D7}" dt="2023-12-27T09:21:35.571" v="317" actId="164"/>
          <ac:spMkLst>
            <pc:docMk/>
            <pc:sldMk cId="1746052092" sldId="899"/>
            <ac:spMk id="155" creationId="{BFFE082B-5BEA-FC87-AED7-C5414A3D13C7}"/>
          </ac:spMkLst>
        </pc:spChg>
        <pc:spChg chg="mod topLvl">
          <ac:chgData name="知子 住本" userId="2305b16feda36423" providerId="LiveId" clId="{D651C817-D0A7-4216-AA73-0B034B1952D7}" dt="2023-12-27T09:21:35.571" v="317" actId="164"/>
          <ac:spMkLst>
            <pc:docMk/>
            <pc:sldMk cId="1746052092" sldId="899"/>
            <ac:spMk id="156" creationId="{D9D255CF-A144-4907-9FBB-CA924462C33A}"/>
          </ac:spMkLst>
        </pc:spChg>
        <pc:spChg chg="mod topLvl">
          <ac:chgData name="知子 住本" userId="2305b16feda36423" providerId="LiveId" clId="{D651C817-D0A7-4216-AA73-0B034B1952D7}" dt="2023-12-27T09:21:35.571" v="317" actId="164"/>
          <ac:spMkLst>
            <pc:docMk/>
            <pc:sldMk cId="1746052092" sldId="899"/>
            <ac:spMk id="157" creationId="{5DFC0E44-BACD-A852-1C5C-5BDB535C48E5}"/>
          </ac:spMkLst>
        </pc:spChg>
        <pc:spChg chg="mod topLvl">
          <ac:chgData name="知子 住本" userId="2305b16feda36423" providerId="LiveId" clId="{D651C817-D0A7-4216-AA73-0B034B1952D7}" dt="2023-12-27T09:21:35.571" v="317" actId="164"/>
          <ac:spMkLst>
            <pc:docMk/>
            <pc:sldMk cId="1746052092" sldId="899"/>
            <ac:spMk id="158" creationId="{05F15B6A-B83C-4A98-0EFC-603EEEC557D2}"/>
          </ac:spMkLst>
        </pc:spChg>
        <pc:spChg chg="mod topLvl">
          <ac:chgData name="知子 住本" userId="2305b16feda36423" providerId="LiveId" clId="{D651C817-D0A7-4216-AA73-0B034B1952D7}" dt="2023-12-27T09:21:35.571" v="317" actId="164"/>
          <ac:spMkLst>
            <pc:docMk/>
            <pc:sldMk cId="1746052092" sldId="899"/>
            <ac:spMk id="159" creationId="{82929978-A007-DBFD-1918-D38FEB5714CC}"/>
          </ac:spMkLst>
        </pc:spChg>
        <pc:spChg chg="del mod topLvl">
          <ac:chgData name="知子 住本" userId="2305b16feda36423" providerId="LiveId" clId="{D651C817-D0A7-4216-AA73-0B034B1952D7}" dt="2023-12-27T09:23:05.829" v="334" actId="478"/>
          <ac:spMkLst>
            <pc:docMk/>
            <pc:sldMk cId="1746052092" sldId="899"/>
            <ac:spMk id="166" creationId="{80C0293A-87E1-6BD7-F3F9-3F175AD2EC5C}"/>
          </ac:spMkLst>
        </pc:spChg>
        <pc:spChg chg="del mod topLvl">
          <ac:chgData name="知子 住本" userId="2305b16feda36423" providerId="LiveId" clId="{D651C817-D0A7-4216-AA73-0B034B1952D7}" dt="2023-12-27T09:23:04.756" v="333" actId="478"/>
          <ac:spMkLst>
            <pc:docMk/>
            <pc:sldMk cId="1746052092" sldId="899"/>
            <ac:spMk id="167" creationId="{934121D1-A389-16B0-2870-D7BC49D3FB61}"/>
          </ac:spMkLst>
        </pc:spChg>
        <pc:spChg chg="del mod topLvl">
          <ac:chgData name="知子 住本" userId="2305b16feda36423" providerId="LiveId" clId="{D651C817-D0A7-4216-AA73-0B034B1952D7}" dt="2023-12-27T09:25:10.879" v="367" actId="478"/>
          <ac:spMkLst>
            <pc:docMk/>
            <pc:sldMk cId="1746052092" sldId="899"/>
            <ac:spMk id="168" creationId="{F64BFBEA-7507-C2DE-B71E-A91028C1D5D1}"/>
          </ac:spMkLst>
        </pc:spChg>
        <pc:spChg chg="del mod topLvl">
          <ac:chgData name="知子 住本" userId="2305b16feda36423" providerId="LiveId" clId="{D651C817-D0A7-4216-AA73-0B034B1952D7}" dt="2023-12-27T09:25:09.756" v="366" actId="478"/>
          <ac:spMkLst>
            <pc:docMk/>
            <pc:sldMk cId="1746052092" sldId="899"/>
            <ac:spMk id="169" creationId="{B7BC6479-0426-FDAD-436F-CDC7714FD178}"/>
          </ac:spMkLst>
        </pc:spChg>
        <pc:spChg chg="del mod topLvl">
          <ac:chgData name="知子 住本" userId="2305b16feda36423" providerId="LiveId" clId="{D651C817-D0A7-4216-AA73-0B034B1952D7}" dt="2023-12-27T09:26:47.600" v="394" actId="478"/>
          <ac:spMkLst>
            <pc:docMk/>
            <pc:sldMk cId="1746052092" sldId="899"/>
            <ac:spMk id="170" creationId="{94BCA1D2-0445-D81F-6213-A32575058310}"/>
          </ac:spMkLst>
        </pc:spChg>
        <pc:spChg chg="del mod topLvl">
          <ac:chgData name="知子 住本" userId="2305b16feda36423" providerId="LiveId" clId="{D651C817-D0A7-4216-AA73-0B034B1952D7}" dt="2023-12-27T09:26:46.855" v="393" actId="478"/>
          <ac:spMkLst>
            <pc:docMk/>
            <pc:sldMk cId="1746052092" sldId="899"/>
            <ac:spMk id="171" creationId="{8A4E1694-745C-11DA-FE21-F93B6B36C0D2}"/>
          </ac:spMkLst>
        </pc:spChg>
        <pc:spChg chg="del mod topLvl">
          <ac:chgData name="知子 住本" userId="2305b16feda36423" providerId="LiveId" clId="{D651C817-D0A7-4216-AA73-0B034B1952D7}" dt="2023-12-27T09:29:57.698" v="435" actId="478"/>
          <ac:spMkLst>
            <pc:docMk/>
            <pc:sldMk cId="1746052092" sldId="899"/>
            <ac:spMk id="172" creationId="{36EE088C-93CC-4E5C-ABAF-9D2C191846C7}"/>
          </ac:spMkLst>
        </pc:spChg>
        <pc:spChg chg="del mod topLvl">
          <ac:chgData name="知子 住本" userId="2305b16feda36423" providerId="LiveId" clId="{D651C817-D0A7-4216-AA73-0B034B1952D7}" dt="2023-12-27T09:29:56.142" v="434" actId="478"/>
          <ac:spMkLst>
            <pc:docMk/>
            <pc:sldMk cId="1746052092" sldId="899"/>
            <ac:spMk id="173" creationId="{9E6B7150-ED53-F759-38A1-FDFA8B306B32}"/>
          </ac:spMkLst>
        </pc:spChg>
        <pc:spChg chg="del mod topLvl">
          <ac:chgData name="知子 住本" userId="2305b16feda36423" providerId="LiveId" clId="{D651C817-D0A7-4216-AA73-0B034B1952D7}" dt="2023-12-27T09:32:05.157" v="470" actId="478"/>
          <ac:spMkLst>
            <pc:docMk/>
            <pc:sldMk cId="1746052092" sldId="899"/>
            <ac:spMk id="174" creationId="{28E77523-18B0-3808-7824-87F2627856AB}"/>
          </ac:spMkLst>
        </pc:spChg>
        <pc:spChg chg="del mod topLvl">
          <ac:chgData name="知子 住本" userId="2305b16feda36423" providerId="LiveId" clId="{D651C817-D0A7-4216-AA73-0B034B1952D7}" dt="2023-12-27T09:32:04.277" v="469" actId="478"/>
          <ac:spMkLst>
            <pc:docMk/>
            <pc:sldMk cId="1746052092" sldId="899"/>
            <ac:spMk id="175" creationId="{7C4FA224-860D-0E3D-0776-752351599EC3}"/>
          </ac:spMkLst>
        </pc:spChg>
        <pc:spChg chg="del mod topLvl">
          <ac:chgData name="知子 住本" userId="2305b16feda36423" providerId="LiveId" clId="{D651C817-D0A7-4216-AA73-0B034B1952D7}" dt="2023-12-27T09:34:12.827" v="508" actId="478"/>
          <ac:spMkLst>
            <pc:docMk/>
            <pc:sldMk cId="1746052092" sldId="899"/>
            <ac:spMk id="176" creationId="{4E57FE9F-DA66-A6A3-258C-5E773FDBB785}"/>
          </ac:spMkLst>
        </pc:spChg>
        <pc:spChg chg="del mod topLvl">
          <ac:chgData name="知子 住本" userId="2305b16feda36423" providerId="LiveId" clId="{D651C817-D0A7-4216-AA73-0B034B1952D7}" dt="2023-12-27T09:34:11.702" v="507" actId="478"/>
          <ac:spMkLst>
            <pc:docMk/>
            <pc:sldMk cId="1746052092" sldId="899"/>
            <ac:spMk id="177" creationId="{C3C39476-A2BC-A879-C9C7-E64E97AC167E}"/>
          </ac:spMkLst>
        </pc:spChg>
        <pc:spChg chg="mod topLvl">
          <ac:chgData name="知子 住本" userId="2305b16feda36423" providerId="LiveId" clId="{D651C817-D0A7-4216-AA73-0B034B1952D7}" dt="2023-12-27T09:23:37.242" v="345" actId="164"/>
          <ac:spMkLst>
            <pc:docMk/>
            <pc:sldMk cId="1746052092" sldId="899"/>
            <ac:spMk id="178" creationId="{E8F73557-EDC6-509F-9419-BD87362977BC}"/>
          </ac:spMkLst>
        </pc:spChg>
        <pc:spChg chg="mod topLvl">
          <ac:chgData name="知子 住本" userId="2305b16feda36423" providerId="LiveId" clId="{D651C817-D0A7-4216-AA73-0B034B1952D7}" dt="2023-12-27T09:23:37.242" v="345" actId="164"/>
          <ac:spMkLst>
            <pc:docMk/>
            <pc:sldMk cId="1746052092" sldId="899"/>
            <ac:spMk id="179" creationId="{0E5CE6C3-EB04-313B-8FE4-85B076D17A61}"/>
          </ac:spMkLst>
        </pc:spChg>
        <pc:spChg chg="mod topLvl">
          <ac:chgData name="知子 住本" userId="2305b16feda36423" providerId="LiveId" clId="{D651C817-D0A7-4216-AA73-0B034B1952D7}" dt="2023-12-27T09:23:37.242" v="345" actId="164"/>
          <ac:spMkLst>
            <pc:docMk/>
            <pc:sldMk cId="1746052092" sldId="899"/>
            <ac:spMk id="180" creationId="{88ACD10C-B1F2-5E6D-649F-DD4E07232D3F}"/>
          </ac:spMkLst>
        </pc:spChg>
        <pc:spChg chg="mod topLvl">
          <ac:chgData name="知子 住本" userId="2305b16feda36423" providerId="LiveId" clId="{D651C817-D0A7-4216-AA73-0B034B1952D7}" dt="2023-12-27T09:23:37.242" v="345" actId="164"/>
          <ac:spMkLst>
            <pc:docMk/>
            <pc:sldMk cId="1746052092" sldId="899"/>
            <ac:spMk id="181" creationId="{7A05E744-0568-589A-A37D-976C5975BB1E}"/>
          </ac:spMkLst>
        </pc:spChg>
        <pc:spChg chg="mod topLvl">
          <ac:chgData name="知子 住本" userId="2305b16feda36423" providerId="LiveId" clId="{D651C817-D0A7-4216-AA73-0B034B1952D7}" dt="2023-12-27T09:23:37.242" v="345" actId="164"/>
          <ac:spMkLst>
            <pc:docMk/>
            <pc:sldMk cId="1746052092" sldId="899"/>
            <ac:spMk id="182" creationId="{E5B65608-E27F-4577-1998-92F0AD2F0B3A}"/>
          </ac:spMkLst>
        </pc:spChg>
        <pc:spChg chg="mod topLvl">
          <ac:chgData name="知子 住本" userId="2305b16feda36423" providerId="LiveId" clId="{D651C817-D0A7-4216-AA73-0B034B1952D7}" dt="2023-12-27T09:23:37.242" v="345" actId="164"/>
          <ac:spMkLst>
            <pc:docMk/>
            <pc:sldMk cId="1746052092" sldId="899"/>
            <ac:spMk id="183" creationId="{787EE7F0-4712-09A5-9BA8-31D7A43722E3}"/>
          </ac:spMkLst>
        </pc:spChg>
        <pc:spChg chg="mod topLvl">
          <ac:chgData name="知子 住本" userId="2305b16feda36423" providerId="LiveId" clId="{D651C817-D0A7-4216-AA73-0B034B1952D7}" dt="2023-12-27T09:23:37.242" v="345" actId="164"/>
          <ac:spMkLst>
            <pc:docMk/>
            <pc:sldMk cId="1746052092" sldId="899"/>
            <ac:spMk id="184" creationId="{5AEEFE5A-02D4-E58F-CB56-848986328BD0}"/>
          </ac:spMkLst>
        </pc:spChg>
        <pc:spChg chg="mod topLvl">
          <ac:chgData name="知子 住本" userId="2305b16feda36423" providerId="LiveId" clId="{D651C817-D0A7-4216-AA73-0B034B1952D7}" dt="2023-12-27T09:25:30.338" v="370" actId="164"/>
          <ac:spMkLst>
            <pc:docMk/>
            <pc:sldMk cId="1746052092" sldId="899"/>
            <ac:spMk id="186" creationId="{75E34BEC-8A51-A57B-20F8-ED5D0D203837}"/>
          </ac:spMkLst>
        </pc:spChg>
        <pc:spChg chg="mod topLvl">
          <ac:chgData name="知子 住本" userId="2305b16feda36423" providerId="LiveId" clId="{D651C817-D0A7-4216-AA73-0B034B1952D7}" dt="2023-12-27T09:25:30.338" v="370" actId="164"/>
          <ac:spMkLst>
            <pc:docMk/>
            <pc:sldMk cId="1746052092" sldId="899"/>
            <ac:spMk id="187" creationId="{0B80ED50-74DE-BB87-AD68-4EEA8C746234}"/>
          </ac:spMkLst>
        </pc:spChg>
        <pc:spChg chg="mod topLvl">
          <ac:chgData name="知子 住本" userId="2305b16feda36423" providerId="LiveId" clId="{D651C817-D0A7-4216-AA73-0B034B1952D7}" dt="2023-12-27T09:24:51.164" v="363" actId="1076"/>
          <ac:spMkLst>
            <pc:docMk/>
            <pc:sldMk cId="1746052092" sldId="899"/>
            <ac:spMk id="188" creationId="{CBC0415F-731A-F692-D9C9-35B7C0D65582}"/>
          </ac:spMkLst>
        </pc:spChg>
        <pc:spChg chg="mod topLvl">
          <ac:chgData name="知子 住本" userId="2305b16feda36423" providerId="LiveId" clId="{D651C817-D0A7-4216-AA73-0B034B1952D7}" dt="2023-12-27T09:25:30.338" v="370" actId="164"/>
          <ac:spMkLst>
            <pc:docMk/>
            <pc:sldMk cId="1746052092" sldId="899"/>
            <ac:spMk id="189" creationId="{7479AF8E-183B-F52D-EB12-97B071F000A2}"/>
          </ac:spMkLst>
        </pc:spChg>
        <pc:spChg chg="mod topLvl">
          <ac:chgData name="知子 住本" userId="2305b16feda36423" providerId="LiveId" clId="{D651C817-D0A7-4216-AA73-0B034B1952D7}" dt="2023-12-27T09:25:30.338" v="370" actId="164"/>
          <ac:spMkLst>
            <pc:docMk/>
            <pc:sldMk cId="1746052092" sldId="899"/>
            <ac:spMk id="190" creationId="{C4A749AE-720D-3A04-B35C-3CE88A9B9B60}"/>
          </ac:spMkLst>
        </pc:spChg>
        <pc:spChg chg="mod topLvl">
          <ac:chgData name="知子 住本" userId="2305b16feda36423" providerId="LiveId" clId="{D651C817-D0A7-4216-AA73-0B034B1952D7}" dt="2023-12-27T09:25:30.338" v="370" actId="164"/>
          <ac:spMkLst>
            <pc:docMk/>
            <pc:sldMk cId="1746052092" sldId="899"/>
            <ac:spMk id="191" creationId="{3246A6DD-F451-1994-BD48-8320828CFE96}"/>
          </ac:spMkLst>
        </pc:spChg>
        <pc:spChg chg="mod topLvl">
          <ac:chgData name="知子 住本" userId="2305b16feda36423" providerId="LiveId" clId="{D651C817-D0A7-4216-AA73-0B034B1952D7}" dt="2023-12-27T09:30:16.084" v="439" actId="164"/>
          <ac:spMkLst>
            <pc:docMk/>
            <pc:sldMk cId="1746052092" sldId="899"/>
            <ac:spMk id="193" creationId="{8D2FE138-F301-F903-CA5A-2C67191F27B4}"/>
          </ac:spMkLst>
        </pc:spChg>
        <pc:spChg chg="mod topLvl">
          <ac:chgData name="知子 住本" userId="2305b16feda36423" providerId="LiveId" clId="{D651C817-D0A7-4216-AA73-0B034B1952D7}" dt="2023-12-27T07:18:29.266" v="193" actId="164"/>
          <ac:spMkLst>
            <pc:docMk/>
            <pc:sldMk cId="1746052092" sldId="899"/>
            <ac:spMk id="194" creationId="{35B0E504-ECC7-26F2-E315-75D35ACAA74B}"/>
          </ac:spMkLst>
        </pc:spChg>
        <pc:spChg chg="mod topLvl">
          <ac:chgData name="知子 住本" userId="2305b16feda36423" providerId="LiveId" clId="{D651C817-D0A7-4216-AA73-0B034B1952D7}" dt="2023-12-27T09:30:16.084" v="439" actId="164"/>
          <ac:spMkLst>
            <pc:docMk/>
            <pc:sldMk cId="1746052092" sldId="899"/>
            <ac:spMk id="195" creationId="{51461B39-6E2A-927E-BD4F-00F40447E5A7}"/>
          </ac:spMkLst>
        </pc:spChg>
        <pc:spChg chg="mod topLvl">
          <ac:chgData name="知子 住本" userId="2305b16feda36423" providerId="LiveId" clId="{D651C817-D0A7-4216-AA73-0B034B1952D7}" dt="2023-12-27T09:30:16.084" v="439" actId="164"/>
          <ac:spMkLst>
            <pc:docMk/>
            <pc:sldMk cId="1746052092" sldId="899"/>
            <ac:spMk id="196" creationId="{1BD4A963-B9F3-864C-27FD-300075069747}"/>
          </ac:spMkLst>
        </pc:spChg>
        <pc:spChg chg="mod topLvl">
          <ac:chgData name="知子 住本" userId="2305b16feda36423" providerId="LiveId" clId="{D651C817-D0A7-4216-AA73-0B034B1952D7}" dt="2023-12-27T09:30:16.084" v="439" actId="164"/>
          <ac:spMkLst>
            <pc:docMk/>
            <pc:sldMk cId="1746052092" sldId="899"/>
            <ac:spMk id="197" creationId="{0BC91867-C00D-6823-731E-DEC9A003C75B}"/>
          </ac:spMkLst>
        </pc:spChg>
        <pc:spChg chg="mod topLvl">
          <ac:chgData name="知子 住本" userId="2305b16feda36423" providerId="LiveId" clId="{D651C817-D0A7-4216-AA73-0B034B1952D7}" dt="2023-12-27T07:18:29.266" v="193" actId="164"/>
          <ac:spMkLst>
            <pc:docMk/>
            <pc:sldMk cId="1746052092" sldId="899"/>
            <ac:spMk id="198" creationId="{7ECA9914-A744-59F7-4D55-3219E785F9E6}"/>
          </ac:spMkLst>
        </pc:spChg>
        <pc:spChg chg="mod topLvl">
          <ac:chgData name="知子 住本" userId="2305b16feda36423" providerId="LiveId" clId="{D651C817-D0A7-4216-AA73-0B034B1952D7}" dt="2023-12-27T09:32:26.166" v="474" actId="164"/>
          <ac:spMkLst>
            <pc:docMk/>
            <pc:sldMk cId="1746052092" sldId="899"/>
            <ac:spMk id="200" creationId="{6412DBDA-33D9-AD86-D80C-47B035C1B33A}"/>
          </ac:spMkLst>
        </pc:spChg>
        <pc:spChg chg="mod topLvl">
          <ac:chgData name="知子 住本" userId="2305b16feda36423" providerId="LiveId" clId="{D651C817-D0A7-4216-AA73-0B034B1952D7}" dt="2023-12-27T09:32:26.166" v="474" actId="164"/>
          <ac:spMkLst>
            <pc:docMk/>
            <pc:sldMk cId="1746052092" sldId="899"/>
            <ac:spMk id="201" creationId="{67B773E8-A4B4-BAC9-22AF-3F845BBA8EAD}"/>
          </ac:spMkLst>
        </pc:spChg>
        <pc:spChg chg="mod topLvl">
          <ac:chgData name="知子 住本" userId="2305b16feda36423" providerId="LiveId" clId="{D651C817-D0A7-4216-AA73-0B034B1952D7}" dt="2023-12-27T09:32:26.166" v="474" actId="164"/>
          <ac:spMkLst>
            <pc:docMk/>
            <pc:sldMk cId="1746052092" sldId="899"/>
            <ac:spMk id="202" creationId="{390E7A79-C42F-7AD3-95CF-89FE3B36C7A3}"/>
          </ac:spMkLst>
        </pc:spChg>
        <pc:spChg chg="mod topLvl">
          <ac:chgData name="知子 住本" userId="2305b16feda36423" providerId="LiveId" clId="{D651C817-D0A7-4216-AA73-0B034B1952D7}" dt="2023-12-27T09:32:26.166" v="474" actId="164"/>
          <ac:spMkLst>
            <pc:docMk/>
            <pc:sldMk cId="1746052092" sldId="899"/>
            <ac:spMk id="203" creationId="{822D8C18-F539-0F40-8321-AE980DCA3E95}"/>
          </ac:spMkLst>
        </pc:spChg>
        <pc:spChg chg="mod topLvl">
          <ac:chgData name="知子 住本" userId="2305b16feda36423" providerId="LiveId" clId="{D651C817-D0A7-4216-AA73-0B034B1952D7}" dt="2023-12-27T09:32:26.166" v="474" actId="164"/>
          <ac:spMkLst>
            <pc:docMk/>
            <pc:sldMk cId="1746052092" sldId="899"/>
            <ac:spMk id="204" creationId="{DA12E347-2442-FDCC-06D4-70032C70BB4E}"/>
          </ac:spMkLst>
        </pc:spChg>
        <pc:spChg chg="mod topLvl">
          <ac:chgData name="知子 住本" userId="2305b16feda36423" providerId="LiveId" clId="{D651C817-D0A7-4216-AA73-0B034B1952D7}" dt="2023-12-27T09:32:26.166" v="474" actId="164"/>
          <ac:spMkLst>
            <pc:docMk/>
            <pc:sldMk cId="1746052092" sldId="899"/>
            <ac:spMk id="205" creationId="{B3E483CD-403D-3A82-14A7-0116F61BFDD4}"/>
          </ac:spMkLst>
        </pc:spChg>
        <pc:spChg chg="mod topLvl">
          <ac:chgData name="知子 住本" userId="2305b16feda36423" providerId="LiveId" clId="{D651C817-D0A7-4216-AA73-0B034B1952D7}" dt="2023-12-27T07:18:29.266" v="193" actId="164"/>
          <ac:spMkLst>
            <pc:docMk/>
            <pc:sldMk cId="1746052092" sldId="899"/>
            <ac:spMk id="206" creationId="{56F3268C-8942-BC1D-9E0A-C61A873A76BF}"/>
          </ac:spMkLst>
        </pc:spChg>
        <pc:spChg chg="mod topLvl">
          <ac:chgData name="知子 住本" userId="2305b16feda36423" providerId="LiveId" clId="{D651C817-D0A7-4216-AA73-0B034B1952D7}" dt="2023-12-27T09:34:24.551" v="511" actId="164"/>
          <ac:spMkLst>
            <pc:docMk/>
            <pc:sldMk cId="1746052092" sldId="899"/>
            <ac:spMk id="208" creationId="{C596A746-9D96-0B99-6904-1B0FD5E003E9}"/>
          </ac:spMkLst>
        </pc:spChg>
        <pc:spChg chg="mod topLvl">
          <ac:chgData name="知子 住本" userId="2305b16feda36423" providerId="LiveId" clId="{D651C817-D0A7-4216-AA73-0B034B1952D7}" dt="2023-12-27T09:34:24.551" v="511" actId="164"/>
          <ac:spMkLst>
            <pc:docMk/>
            <pc:sldMk cId="1746052092" sldId="899"/>
            <ac:spMk id="209" creationId="{CFBC8175-F18C-CB35-0334-D9EAE194A0E9}"/>
          </ac:spMkLst>
        </pc:spChg>
        <pc:spChg chg="mod topLvl">
          <ac:chgData name="知子 住本" userId="2305b16feda36423" providerId="LiveId" clId="{D651C817-D0A7-4216-AA73-0B034B1952D7}" dt="2023-12-27T09:34:24.551" v="511" actId="164"/>
          <ac:spMkLst>
            <pc:docMk/>
            <pc:sldMk cId="1746052092" sldId="899"/>
            <ac:spMk id="210" creationId="{8F4C5681-2ED7-4F7F-A555-862B68A52177}"/>
          </ac:spMkLst>
        </pc:spChg>
        <pc:spChg chg="mod topLvl">
          <ac:chgData name="知子 住本" userId="2305b16feda36423" providerId="LiveId" clId="{D651C817-D0A7-4216-AA73-0B034B1952D7}" dt="2023-12-27T09:34:24.551" v="511" actId="164"/>
          <ac:spMkLst>
            <pc:docMk/>
            <pc:sldMk cId="1746052092" sldId="899"/>
            <ac:spMk id="211" creationId="{9F7DB3EB-9008-401F-226F-44E767BF4545}"/>
          </ac:spMkLst>
        </pc:spChg>
        <pc:spChg chg="mod topLvl">
          <ac:chgData name="知子 住本" userId="2305b16feda36423" providerId="LiveId" clId="{D651C817-D0A7-4216-AA73-0B034B1952D7}" dt="2023-12-27T09:34:24.551" v="511" actId="164"/>
          <ac:spMkLst>
            <pc:docMk/>
            <pc:sldMk cId="1746052092" sldId="899"/>
            <ac:spMk id="212" creationId="{4CEC0C01-EA29-4F89-C497-8DC90C03C20C}"/>
          </ac:spMkLst>
        </pc:spChg>
        <pc:spChg chg="mod topLvl">
          <ac:chgData name="知子 住本" userId="2305b16feda36423" providerId="LiveId" clId="{D651C817-D0A7-4216-AA73-0B034B1952D7}" dt="2023-12-27T09:34:24.551" v="511" actId="164"/>
          <ac:spMkLst>
            <pc:docMk/>
            <pc:sldMk cId="1746052092" sldId="899"/>
            <ac:spMk id="213" creationId="{0035AD8D-CF71-FAF8-28F9-3B715EED46F0}"/>
          </ac:spMkLst>
        </pc:spChg>
        <pc:spChg chg="mod topLvl">
          <ac:chgData name="知子 住本" userId="2305b16feda36423" providerId="LiveId" clId="{D651C817-D0A7-4216-AA73-0B034B1952D7}" dt="2023-12-27T07:15:42.639" v="154" actId="164"/>
          <ac:spMkLst>
            <pc:docMk/>
            <pc:sldMk cId="1746052092" sldId="899"/>
            <ac:spMk id="217" creationId="{B6BB8438-1203-7CA3-CA30-7080CF4ABED6}"/>
          </ac:spMkLst>
        </pc:spChg>
        <pc:spChg chg="mod topLvl">
          <ac:chgData name="知子 住本" userId="2305b16feda36423" providerId="LiveId" clId="{D651C817-D0A7-4216-AA73-0B034B1952D7}" dt="2023-12-27T07:15:42.639" v="154" actId="164"/>
          <ac:spMkLst>
            <pc:docMk/>
            <pc:sldMk cId="1746052092" sldId="899"/>
            <ac:spMk id="218" creationId="{996B7180-2AD8-AFA1-F399-971C7D7DCB3A}"/>
          </ac:spMkLst>
        </pc:spChg>
        <pc:spChg chg="mod topLvl">
          <ac:chgData name="知子 住本" userId="2305b16feda36423" providerId="LiveId" clId="{D651C817-D0A7-4216-AA73-0B034B1952D7}" dt="2023-12-27T07:15:42.639" v="154" actId="164"/>
          <ac:spMkLst>
            <pc:docMk/>
            <pc:sldMk cId="1746052092" sldId="899"/>
            <ac:spMk id="219" creationId="{88A2CE66-2B92-AF64-1AD8-486DA6B4904A}"/>
          </ac:spMkLst>
        </pc:spChg>
        <pc:spChg chg="mod topLvl">
          <ac:chgData name="知子 住本" userId="2305b16feda36423" providerId="LiveId" clId="{D651C817-D0A7-4216-AA73-0B034B1952D7}" dt="2023-12-27T07:15:42.639" v="154" actId="164"/>
          <ac:spMkLst>
            <pc:docMk/>
            <pc:sldMk cId="1746052092" sldId="899"/>
            <ac:spMk id="220" creationId="{960746EB-667C-E155-1B54-D26EA9AFE2B9}"/>
          </ac:spMkLst>
        </pc:spChg>
        <pc:spChg chg="mod topLvl">
          <ac:chgData name="知子 住本" userId="2305b16feda36423" providerId="LiveId" clId="{D651C817-D0A7-4216-AA73-0B034B1952D7}" dt="2023-12-27T07:15:42.639" v="154" actId="164"/>
          <ac:spMkLst>
            <pc:docMk/>
            <pc:sldMk cId="1746052092" sldId="899"/>
            <ac:spMk id="221" creationId="{38C54228-E987-ECE5-CCEE-2DF21A71FF90}"/>
          </ac:spMkLst>
        </pc:spChg>
        <pc:spChg chg="add mod">
          <ac:chgData name="知子 住本" userId="2305b16feda36423" providerId="LiveId" clId="{D651C817-D0A7-4216-AA73-0B034B1952D7}" dt="2023-12-27T09:30:16.084" v="439" actId="164"/>
          <ac:spMkLst>
            <pc:docMk/>
            <pc:sldMk cId="1746052092" sldId="899"/>
            <ac:spMk id="222" creationId="{C1AC50B7-EA35-2BF8-D2A0-CD734F2D6956}"/>
          </ac:spMkLst>
        </pc:spChg>
        <pc:spChg chg="mod topLvl">
          <ac:chgData name="知子 住本" userId="2305b16feda36423" providerId="LiveId" clId="{D651C817-D0A7-4216-AA73-0B034B1952D7}" dt="2023-12-27T09:27:34.240" v="406" actId="164"/>
          <ac:spMkLst>
            <pc:docMk/>
            <pc:sldMk cId="1746052092" sldId="899"/>
            <ac:spMk id="223" creationId="{75EBBA8F-BFD4-E444-049A-A14B0D6C8E14}"/>
          </ac:spMkLst>
        </pc:spChg>
        <pc:spChg chg="mod topLvl">
          <ac:chgData name="知子 住本" userId="2305b16feda36423" providerId="LiveId" clId="{D651C817-D0A7-4216-AA73-0B034B1952D7}" dt="2023-12-27T09:27:34.240" v="406" actId="164"/>
          <ac:spMkLst>
            <pc:docMk/>
            <pc:sldMk cId="1746052092" sldId="899"/>
            <ac:spMk id="224" creationId="{C2191B14-7EE5-BC3D-E92C-FA1E2ED1C655}"/>
          </ac:spMkLst>
        </pc:spChg>
        <pc:spChg chg="mod topLvl">
          <ac:chgData name="知子 住本" userId="2305b16feda36423" providerId="LiveId" clId="{D651C817-D0A7-4216-AA73-0B034B1952D7}" dt="2023-12-27T09:27:34.240" v="406" actId="164"/>
          <ac:spMkLst>
            <pc:docMk/>
            <pc:sldMk cId="1746052092" sldId="899"/>
            <ac:spMk id="225" creationId="{C0D671B4-3EDC-C9C5-6156-209792FF777F}"/>
          </ac:spMkLst>
        </pc:spChg>
        <pc:spChg chg="mod topLvl">
          <ac:chgData name="知子 住本" userId="2305b16feda36423" providerId="LiveId" clId="{D651C817-D0A7-4216-AA73-0B034B1952D7}" dt="2023-12-27T09:27:34.240" v="406" actId="164"/>
          <ac:spMkLst>
            <pc:docMk/>
            <pc:sldMk cId="1746052092" sldId="899"/>
            <ac:spMk id="226" creationId="{A4831E80-5678-1AF9-5287-BFB839D3305F}"/>
          </ac:spMkLst>
        </pc:spChg>
        <pc:spChg chg="mod topLvl">
          <ac:chgData name="知子 住本" userId="2305b16feda36423" providerId="LiveId" clId="{D651C817-D0A7-4216-AA73-0B034B1952D7}" dt="2023-12-27T09:27:34.240" v="406" actId="164"/>
          <ac:spMkLst>
            <pc:docMk/>
            <pc:sldMk cId="1746052092" sldId="899"/>
            <ac:spMk id="227" creationId="{E7F1626D-E315-A717-D94C-685C7683249E}"/>
          </ac:spMkLst>
        </pc:spChg>
        <pc:spChg chg="mod topLvl">
          <ac:chgData name="知子 住本" userId="2305b16feda36423" providerId="LiveId" clId="{D651C817-D0A7-4216-AA73-0B034B1952D7}" dt="2023-12-27T09:27:34.240" v="406" actId="164"/>
          <ac:spMkLst>
            <pc:docMk/>
            <pc:sldMk cId="1746052092" sldId="899"/>
            <ac:spMk id="228" creationId="{1AEEC48E-01EF-3CED-2795-0C3F35FE1B5B}"/>
          </ac:spMkLst>
        </pc:spChg>
        <pc:spChg chg="add mod">
          <ac:chgData name="知子 住本" userId="2305b16feda36423" providerId="LiveId" clId="{D651C817-D0A7-4216-AA73-0B034B1952D7}" dt="2023-12-27T07:18:29.266" v="193" actId="164"/>
          <ac:spMkLst>
            <pc:docMk/>
            <pc:sldMk cId="1746052092" sldId="899"/>
            <ac:spMk id="231" creationId="{DB84AC53-5845-7A42-D02B-6AA8A1F734C3}"/>
          </ac:spMkLst>
        </pc:spChg>
        <pc:spChg chg="add mod">
          <ac:chgData name="知子 住本" userId="2305b16feda36423" providerId="LiveId" clId="{D651C817-D0A7-4216-AA73-0B034B1952D7}" dt="2023-12-27T07:18:29.266" v="193" actId="164"/>
          <ac:spMkLst>
            <pc:docMk/>
            <pc:sldMk cId="1746052092" sldId="899"/>
            <ac:spMk id="232" creationId="{0D325965-AB75-48D1-814C-B32581167FB9}"/>
          </ac:spMkLst>
        </pc:spChg>
        <pc:spChg chg="add mod">
          <ac:chgData name="知子 住本" userId="2305b16feda36423" providerId="LiveId" clId="{D651C817-D0A7-4216-AA73-0B034B1952D7}" dt="2023-12-27T09:30:16.084" v="439" actId="164"/>
          <ac:spMkLst>
            <pc:docMk/>
            <pc:sldMk cId="1746052092" sldId="899"/>
            <ac:spMk id="234" creationId="{A9C5BACB-1891-7D27-3459-4C325FD10632}"/>
          </ac:spMkLst>
        </pc:spChg>
        <pc:spChg chg="add mod">
          <ac:chgData name="知子 住本" userId="2305b16feda36423" providerId="LiveId" clId="{D651C817-D0A7-4216-AA73-0B034B1952D7}" dt="2023-12-27T09:32:26.166" v="474" actId="164"/>
          <ac:spMkLst>
            <pc:docMk/>
            <pc:sldMk cId="1746052092" sldId="899"/>
            <ac:spMk id="237" creationId="{6CB578C6-F927-CD07-6C13-7A336854A4F3}"/>
          </ac:spMkLst>
        </pc:spChg>
        <pc:spChg chg="add mod">
          <ac:chgData name="知子 住本" userId="2305b16feda36423" providerId="LiveId" clId="{D651C817-D0A7-4216-AA73-0B034B1952D7}" dt="2023-12-27T09:32:26.166" v="474" actId="164"/>
          <ac:spMkLst>
            <pc:docMk/>
            <pc:sldMk cId="1746052092" sldId="899"/>
            <ac:spMk id="238" creationId="{8EECF81F-FA00-6558-011C-168C439E3529}"/>
          </ac:spMkLst>
        </pc:spChg>
        <pc:spChg chg="add mod">
          <ac:chgData name="知子 住本" userId="2305b16feda36423" providerId="LiveId" clId="{D651C817-D0A7-4216-AA73-0B034B1952D7}" dt="2023-12-27T09:34:24.551" v="511" actId="164"/>
          <ac:spMkLst>
            <pc:docMk/>
            <pc:sldMk cId="1746052092" sldId="899"/>
            <ac:spMk id="241" creationId="{BE788947-2ABA-BB6B-1D80-63FD18965ACB}"/>
          </ac:spMkLst>
        </pc:spChg>
        <pc:spChg chg="add mod">
          <ac:chgData name="知子 住本" userId="2305b16feda36423" providerId="LiveId" clId="{D651C817-D0A7-4216-AA73-0B034B1952D7}" dt="2023-12-27T09:34:24.551" v="511" actId="164"/>
          <ac:spMkLst>
            <pc:docMk/>
            <pc:sldMk cId="1746052092" sldId="899"/>
            <ac:spMk id="242" creationId="{966D5C8C-E035-368C-DA72-FA17753CF144}"/>
          </ac:spMkLst>
        </pc:spChg>
        <pc:spChg chg="add mod">
          <ac:chgData name="知子 住本" userId="2305b16feda36423" providerId="LiveId" clId="{D651C817-D0A7-4216-AA73-0B034B1952D7}" dt="2023-12-27T09:37:41.564" v="557" actId="164"/>
          <ac:spMkLst>
            <pc:docMk/>
            <pc:sldMk cId="1746052092" sldId="899"/>
            <ac:spMk id="245" creationId="{59707EF4-262E-66C7-1E2B-B858C52339F3}"/>
          </ac:spMkLst>
        </pc:spChg>
        <pc:spChg chg="add mod">
          <ac:chgData name="知子 住本" userId="2305b16feda36423" providerId="LiveId" clId="{D651C817-D0A7-4216-AA73-0B034B1952D7}" dt="2023-12-27T09:37:41.564" v="557" actId="164"/>
          <ac:spMkLst>
            <pc:docMk/>
            <pc:sldMk cId="1746052092" sldId="899"/>
            <ac:spMk id="246" creationId="{E78DC4B8-E0DD-AB2B-B197-DD509DE9D513}"/>
          </ac:spMkLst>
        </pc:spChg>
        <pc:spChg chg="add mod">
          <ac:chgData name="知子 住本" userId="2305b16feda36423" providerId="LiveId" clId="{D651C817-D0A7-4216-AA73-0B034B1952D7}" dt="2023-12-27T09:39:31.063" v="590" actId="164"/>
          <ac:spMkLst>
            <pc:docMk/>
            <pc:sldMk cId="1746052092" sldId="899"/>
            <ac:spMk id="249" creationId="{09B31231-53BE-D294-452E-44907C0AF869}"/>
          </ac:spMkLst>
        </pc:spChg>
        <pc:spChg chg="add mod">
          <ac:chgData name="知子 住本" userId="2305b16feda36423" providerId="LiveId" clId="{D651C817-D0A7-4216-AA73-0B034B1952D7}" dt="2023-12-27T09:39:31.063" v="590" actId="164"/>
          <ac:spMkLst>
            <pc:docMk/>
            <pc:sldMk cId="1746052092" sldId="899"/>
            <ac:spMk id="250" creationId="{7942A02D-6790-AFEE-EB72-7E7057B82AE4}"/>
          </ac:spMkLst>
        </pc:spChg>
        <pc:spChg chg="add mod">
          <ac:chgData name="知子 住本" userId="2305b16feda36423" providerId="LiveId" clId="{D651C817-D0A7-4216-AA73-0B034B1952D7}" dt="2023-12-27T09:41:19.984" v="623" actId="164"/>
          <ac:spMkLst>
            <pc:docMk/>
            <pc:sldMk cId="1746052092" sldId="899"/>
            <ac:spMk id="253" creationId="{F23F0B4F-CD27-EF57-75F1-25A01B3018E8}"/>
          </ac:spMkLst>
        </pc:spChg>
        <pc:spChg chg="add mod">
          <ac:chgData name="知子 住本" userId="2305b16feda36423" providerId="LiveId" clId="{D651C817-D0A7-4216-AA73-0B034B1952D7}" dt="2023-12-27T09:41:19.984" v="623" actId="164"/>
          <ac:spMkLst>
            <pc:docMk/>
            <pc:sldMk cId="1746052092" sldId="899"/>
            <ac:spMk id="254" creationId="{E6335866-EA0B-DE8E-8474-F685ED9FC71F}"/>
          </ac:spMkLst>
        </pc:spChg>
        <pc:spChg chg="add mod">
          <ac:chgData name="知子 住本" userId="2305b16feda36423" providerId="LiveId" clId="{D651C817-D0A7-4216-AA73-0B034B1952D7}" dt="2023-12-27T09:43:11.566" v="657" actId="164"/>
          <ac:spMkLst>
            <pc:docMk/>
            <pc:sldMk cId="1746052092" sldId="899"/>
            <ac:spMk id="257" creationId="{3D6EC26D-60B7-73CB-FD69-B9A0CA88999D}"/>
          </ac:spMkLst>
        </pc:spChg>
        <pc:spChg chg="add mod">
          <ac:chgData name="知子 住本" userId="2305b16feda36423" providerId="LiveId" clId="{D651C817-D0A7-4216-AA73-0B034B1952D7}" dt="2023-12-27T09:43:11.566" v="657" actId="164"/>
          <ac:spMkLst>
            <pc:docMk/>
            <pc:sldMk cId="1746052092" sldId="899"/>
            <ac:spMk id="258" creationId="{C087FE31-E739-4DF4-1B6B-8ECEDC1D16DC}"/>
          </ac:spMkLst>
        </pc:spChg>
        <pc:spChg chg="add mod">
          <ac:chgData name="知子 住本" userId="2305b16feda36423" providerId="LiveId" clId="{D651C817-D0A7-4216-AA73-0B034B1952D7}" dt="2023-12-27T09:45:01.062" v="695" actId="164"/>
          <ac:spMkLst>
            <pc:docMk/>
            <pc:sldMk cId="1746052092" sldId="899"/>
            <ac:spMk id="261" creationId="{E4187DA8-BF92-CF3A-1AFE-17F62CBA8FB4}"/>
          </ac:spMkLst>
        </pc:spChg>
        <pc:spChg chg="add mod">
          <ac:chgData name="知子 住本" userId="2305b16feda36423" providerId="LiveId" clId="{D651C817-D0A7-4216-AA73-0B034B1952D7}" dt="2023-12-27T09:45:01.062" v="695" actId="164"/>
          <ac:spMkLst>
            <pc:docMk/>
            <pc:sldMk cId="1746052092" sldId="899"/>
            <ac:spMk id="262" creationId="{8B8A5ED0-B908-4174-3473-99A218A49615}"/>
          </ac:spMkLst>
        </pc:spChg>
        <pc:spChg chg="add mod">
          <ac:chgData name="知子 住本" userId="2305b16feda36423" providerId="LiveId" clId="{D651C817-D0A7-4216-AA73-0B034B1952D7}" dt="2023-12-27T09:46:39.955" v="727" actId="164"/>
          <ac:spMkLst>
            <pc:docMk/>
            <pc:sldMk cId="1746052092" sldId="899"/>
            <ac:spMk id="265" creationId="{E3B92730-85F9-C402-158B-B6FA8E35819D}"/>
          </ac:spMkLst>
        </pc:spChg>
        <pc:spChg chg="add mod">
          <ac:chgData name="知子 住本" userId="2305b16feda36423" providerId="LiveId" clId="{D651C817-D0A7-4216-AA73-0B034B1952D7}" dt="2023-12-27T09:46:39.955" v="727" actId="164"/>
          <ac:spMkLst>
            <pc:docMk/>
            <pc:sldMk cId="1746052092" sldId="899"/>
            <ac:spMk id="266" creationId="{E5605F49-4D2E-BEF2-27DC-D2E68363DA74}"/>
          </ac:spMkLst>
        </pc:spChg>
        <pc:grpChg chg="add mod">
          <ac:chgData name="知子 住本" userId="2305b16feda36423" providerId="LiveId" clId="{D651C817-D0A7-4216-AA73-0B034B1952D7}" dt="2023-12-27T07:10:18.612" v="57" actId="164"/>
          <ac:grpSpMkLst>
            <pc:docMk/>
            <pc:sldMk cId="1746052092" sldId="899"/>
            <ac:grpSpMk id="33" creationId="{66216362-0DFB-38CB-068A-2A6324105BE4}"/>
          </ac:grpSpMkLst>
        </pc:grpChg>
        <pc:grpChg chg="add del mod">
          <ac:chgData name="知子 住本" userId="2305b16feda36423" providerId="LiveId" clId="{D651C817-D0A7-4216-AA73-0B034B1952D7}" dt="2023-12-27T07:06:26.627" v="20" actId="478"/>
          <ac:grpSpMkLst>
            <pc:docMk/>
            <pc:sldMk cId="1746052092" sldId="899"/>
            <ac:grpSpMk id="33" creationId="{94089CF0-AC67-9580-E006-B2B2FE92C455}"/>
          </ac:grpSpMkLst>
        </pc:grpChg>
        <pc:grpChg chg="add mod">
          <ac:chgData name="知子 住本" userId="2305b16feda36423" providerId="LiveId" clId="{D651C817-D0A7-4216-AA73-0B034B1952D7}" dt="2023-12-27T07:10:21.896" v="58" actId="1076"/>
          <ac:grpSpMkLst>
            <pc:docMk/>
            <pc:sldMk cId="1746052092" sldId="899"/>
            <ac:grpSpMk id="66" creationId="{41816429-D70E-6F3C-249C-A7D45FA6C07C}"/>
          </ac:grpSpMkLst>
        </pc:grpChg>
        <pc:grpChg chg="add mod">
          <ac:chgData name="知子 住本" userId="2305b16feda36423" providerId="LiveId" clId="{D651C817-D0A7-4216-AA73-0B034B1952D7}" dt="2023-12-27T07:13:06.598" v="102" actId="1076"/>
          <ac:grpSpMkLst>
            <pc:docMk/>
            <pc:sldMk cId="1746052092" sldId="899"/>
            <ac:grpSpMk id="71" creationId="{94D60D66-9508-011E-CFEB-C4751001137D}"/>
          </ac:grpSpMkLst>
        </pc:grpChg>
        <pc:grpChg chg="del mod">
          <ac:chgData name="知子 住本" userId="2305b16feda36423" providerId="LiveId" clId="{D651C817-D0A7-4216-AA73-0B034B1952D7}" dt="2023-12-27T09:35:23.029" v="523" actId="165"/>
          <ac:grpSpMkLst>
            <pc:docMk/>
            <pc:sldMk cId="1746052092" sldId="899"/>
            <ac:grpSpMk id="75" creationId="{52D1E8B3-2C87-4BD5-EC8A-1D8409783D6D}"/>
          </ac:grpSpMkLst>
        </pc:grpChg>
        <pc:grpChg chg="del mod">
          <ac:chgData name="知子 住本" userId="2305b16feda36423" providerId="LiveId" clId="{D651C817-D0A7-4216-AA73-0B034B1952D7}" dt="2023-12-27T09:37:53.261" v="561" actId="165"/>
          <ac:grpSpMkLst>
            <pc:docMk/>
            <pc:sldMk cId="1746052092" sldId="899"/>
            <ac:grpSpMk id="76" creationId="{DA3CDC03-5163-9712-22AB-760A4693EBD7}"/>
          </ac:grpSpMkLst>
        </pc:grpChg>
        <pc:grpChg chg="del mod">
          <ac:chgData name="知子 住本" userId="2305b16feda36423" providerId="LiveId" clId="{D651C817-D0A7-4216-AA73-0B034B1952D7}" dt="2023-12-27T09:39:40.690" v="595" actId="165"/>
          <ac:grpSpMkLst>
            <pc:docMk/>
            <pc:sldMk cId="1746052092" sldId="899"/>
            <ac:grpSpMk id="77" creationId="{C06D4264-334E-686D-C508-6CF39D99C8CC}"/>
          </ac:grpSpMkLst>
        </pc:grpChg>
        <pc:grpChg chg="del mod">
          <ac:chgData name="知子 住本" userId="2305b16feda36423" providerId="LiveId" clId="{D651C817-D0A7-4216-AA73-0B034B1952D7}" dt="2023-12-27T09:41:28.790" v="627" actId="165"/>
          <ac:grpSpMkLst>
            <pc:docMk/>
            <pc:sldMk cId="1746052092" sldId="899"/>
            <ac:grpSpMk id="78" creationId="{29233CBD-0AE3-8D3E-279B-4C942A8D3B8F}"/>
          </ac:grpSpMkLst>
        </pc:grpChg>
        <pc:grpChg chg="del mod">
          <ac:chgData name="知子 住本" userId="2305b16feda36423" providerId="LiveId" clId="{D651C817-D0A7-4216-AA73-0B034B1952D7}" dt="2023-12-27T09:43:24.375" v="662" actId="165"/>
          <ac:grpSpMkLst>
            <pc:docMk/>
            <pc:sldMk cId="1746052092" sldId="899"/>
            <ac:grpSpMk id="79" creationId="{A25048A6-6377-1997-8D92-D4CB6649B103}"/>
          </ac:grpSpMkLst>
        </pc:grpChg>
        <pc:grpChg chg="del mod">
          <ac:chgData name="知子 住本" userId="2305b16feda36423" providerId="LiveId" clId="{D651C817-D0A7-4216-AA73-0B034B1952D7}" dt="2023-12-27T09:45:09.671" v="698" actId="165"/>
          <ac:grpSpMkLst>
            <pc:docMk/>
            <pc:sldMk cId="1746052092" sldId="899"/>
            <ac:grpSpMk id="80" creationId="{723619AA-274C-CDB0-B3EA-301C332F2EB7}"/>
          </ac:grpSpMkLst>
        </pc:grpChg>
        <pc:grpChg chg="add mod">
          <ac:chgData name="知子 住本" userId="2305b16feda36423" providerId="LiveId" clId="{D651C817-D0A7-4216-AA73-0B034B1952D7}" dt="2023-12-27T07:16:31.895" v="164" actId="1076"/>
          <ac:grpSpMkLst>
            <pc:docMk/>
            <pc:sldMk cId="1746052092" sldId="899"/>
            <ac:grpSpMk id="81" creationId="{FDD1B092-34CD-8BD5-D27D-06479A1B50BD}"/>
          </ac:grpSpMkLst>
        </pc:grpChg>
        <pc:grpChg chg="add del mod">
          <ac:chgData name="知子 住本" userId="2305b16feda36423" providerId="LiveId" clId="{D651C817-D0A7-4216-AA73-0B034B1952D7}" dt="2023-12-27T07:16:42.400" v="166" actId="165"/>
          <ac:grpSpMkLst>
            <pc:docMk/>
            <pc:sldMk cId="1746052092" sldId="899"/>
            <ac:grpSpMk id="83" creationId="{616C14E5-C0A2-C628-AC31-94630E5A0886}"/>
          </ac:grpSpMkLst>
        </pc:grpChg>
        <pc:grpChg chg="add mod">
          <ac:chgData name="知子 住本" userId="2305b16feda36423" providerId="LiveId" clId="{D651C817-D0A7-4216-AA73-0B034B1952D7}" dt="2023-12-27T09:19:40.012" v="289" actId="1076"/>
          <ac:grpSpMkLst>
            <pc:docMk/>
            <pc:sldMk cId="1746052092" sldId="899"/>
            <ac:grpSpMk id="88" creationId="{D10C1D16-1E93-4564-FD89-D97D2F8382AC}"/>
          </ac:grpSpMkLst>
        </pc:grpChg>
        <pc:grpChg chg="add mod">
          <ac:chgData name="知子 住本" userId="2305b16feda36423" providerId="LiveId" clId="{D651C817-D0A7-4216-AA73-0B034B1952D7}" dt="2023-12-27T09:21:39.420" v="318" actId="1076"/>
          <ac:grpSpMkLst>
            <pc:docMk/>
            <pc:sldMk cId="1746052092" sldId="899"/>
            <ac:grpSpMk id="122" creationId="{6A1F7B0E-1E04-FB78-3AFE-CD2D02350318}"/>
          </ac:grpSpMkLst>
        </pc:grpChg>
        <pc:grpChg chg="add mod">
          <ac:chgData name="知子 住本" userId="2305b16feda36423" providerId="LiveId" clId="{D651C817-D0A7-4216-AA73-0B034B1952D7}" dt="2023-12-27T09:23:37.242" v="345" actId="164"/>
          <ac:grpSpMkLst>
            <pc:docMk/>
            <pc:sldMk cId="1746052092" sldId="899"/>
            <ac:grpSpMk id="126" creationId="{552FF13D-F632-6B4B-2F28-38FB237B4883}"/>
          </ac:grpSpMkLst>
        </pc:grpChg>
        <pc:grpChg chg="del">
          <ac:chgData name="知子 住本" userId="2305b16feda36423" providerId="LiveId" clId="{D651C817-D0A7-4216-AA73-0B034B1952D7}" dt="2023-12-27T07:06:08.661" v="17" actId="165"/>
          <ac:grpSpMkLst>
            <pc:docMk/>
            <pc:sldMk cId="1746052092" sldId="899"/>
            <ac:grpSpMk id="133" creationId="{0C88DFF7-8A17-85E6-CA50-7812FB74D614}"/>
          </ac:grpSpMkLst>
        </pc:grpChg>
        <pc:grpChg chg="del">
          <ac:chgData name="知子 住本" userId="2305b16feda36423" providerId="LiveId" clId="{D651C817-D0A7-4216-AA73-0B034B1952D7}" dt="2023-12-27T07:10:33.212" v="59" actId="165"/>
          <ac:grpSpMkLst>
            <pc:docMk/>
            <pc:sldMk cId="1746052092" sldId="899"/>
            <ac:grpSpMk id="138" creationId="{F2657003-CCAA-3B69-B549-3A937AEC0498}"/>
          </ac:grpSpMkLst>
        </pc:grpChg>
        <pc:grpChg chg="add mod">
          <ac:chgData name="知子 住本" userId="2305b16feda36423" providerId="LiveId" clId="{D651C817-D0A7-4216-AA73-0B034B1952D7}" dt="2023-12-27T09:25:30.338" v="370" actId="164"/>
          <ac:grpSpMkLst>
            <pc:docMk/>
            <pc:sldMk cId="1746052092" sldId="899"/>
            <ac:grpSpMk id="139" creationId="{294AA662-116A-5021-9165-9F8D8BA37B11}"/>
          </ac:grpSpMkLst>
        </pc:grpChg>
        <pc:grpChg chg="add mod">
          <ac:chgData name="知子 住本" userId="2305b16feda36423" providerId="LiveId" clId="{D651C817-D0A7-4216-AA73-0B034B1952D7}" dt="2023-12-27T09:27:42.082" v="408" actId="164"/>
          <ac:grpSpMkLst>
            <pc:docMk/>
            <pc:sldMk cId="1746052092" sldId="899"/>
            <ac:grpSpMk id="143" creationId="{4C8F1072-6464-31C6-F6F7-C51EABE0CCCA}"/>
          </ac:grpSpMkLst>
        </pc:grpChg>
        <pc:grpChg chg="del">
          <ac:chgData name="知子 住本" userId="2305b16feda36423" providerId="LiveId" clId="{D651C817-D0A7-4216-AA73-0B034B1952D7}" dt="2023-12-27T07:15:55.751" v="156" actId="165"/>
          <ac:grpSpMkLst>
            <pc:docMk/>
            <pc:sldMk cId="1746052092" sldId="899"/>
            <ac:grpSpMk id="144" creationId="{187005AA-B80B-1319-4073-E4AD5FFAFB62}"/>
          </ac:grpSpMkLst>
        </pc:grpChg>
        <pc:grpChg chg="add mod">
          <ac:chgData name="知子 住本" userId="2305b16feda36423" providerId="LiveId" clId="{D651C817-D0A7-4216-AA73-0B034B1952D7}" dt="2023-12-27T09:30:30.993" v="444" actId="1076"/>
          <ac:grpSpMkLst>
            <pc:docMk/>
            <pc:sldMk cId="1746052092" sldId="899"/>
            <ac:grpSpMk id="144" creationId="{4EE65D8F-EFF1-AE90-781A-8DC7B540673D}"/>
          </ac:grpSpMkLst>
        </pc:grpChg>
        <pc:grpChg chg="del">
          <ac:chgData name="知子 住本" userId="2305b16feda36423" providerId="LiveId" clId="{D651C817-D0A7-4216-AA73-0B034B1952D7}" dt="2023-12-27T09:17:57.509" v="261" actId="165"/>
          <ac:grpSpMkLst>
            <pc:docMk/>
            <pc:sldMk cId="1746052092" sldId="899"/>
            <ac:grpSpMk id="152" creationId="{04B41FE4-F486-DDCE-2221-40B9D4018C3C}"/>
          </ac:grpSpMkLst>
        </pc:grpChg>
        <pc:grpChg chg="del">
          <ac:chgData name="知子 住本" userId="2305b16feda36423" providerId="LiveId" clId="{D651C817-D0A7-4216-AA73-0B034B1952D7}" dt="2023-12-27T09:19:44.950" v="290" actId="165"/>
          <ac:grpSpMkLst>
            <pc:docMk/>
            <pc:sldMk cId="1746052092" sldId="899"/>
            <ac:grpSpMk id="160" creationId="{15EF0A90-2C72-1D46-5568-FC5559282F25}"/>
          </ac:grpSpMkLst>
        </pc:grpChg>
        <pc:grpChg chg="del mod">
          <ac:chgData name="知子 住本" userId="2305b16feda36423" providerId="LiveId" clId="{D651C817-D0A7-4216-AA73-0B034B1952D7}" dt="2023-12-27T09:22:04.393" v="319" actId="165"/>
          <ac:grpSpMkLst>
            <pc:docMk/>
            <pc:sldMk cId="1746052092" sldId="899"/>
            <ac:grpSpMk id="185" creationId="{F2C2BD29-7AFE-F732-CE29-6895D7DAF55A}"/>
          </ac:grpSpMkLst>
        </pc:grpChg>
        <pc:grpChg chg="del">
          <ac:chgData name="知子 住本" userId="2305b16feda36423" providerId="LiveId" clId="{D651C817-D0A7-4216-AA73-0B034B1952D7}" dt="2023-12-27T09:23:57.024" v="346" actId="165"/>
          <ac:grpSpMkLst>
            <pc:docMk/>
            <pc:sldMk cId="1746052092" sldId="899"/>
            <ac:grpSpMk id="192" creationId="{AE08A20E-4D01-0D0C-774B-392A014DC456}"/>
          </ac:grpSpMkLst>
        </pc:grpChg>
        <pc:grpChg chg="del mod">
          <ac:chgData name="知子 住本" userId="2305b16feda36423" providerId="LiveId" clId="{D651C817-D0A7-4216-AA73-0B034B1952D7}" dt="2023-12-27T09:28:00.604" v="411" actId="165"/>
          <ac:grpSpMkLst>
            <pc:docMk/>
            <pc:sldMk cId="1746052092" sldId="899"/>
            <ac:grpSpMk id="199" creationId="{0A70F511-0B98-E46A-E074-41059C018219}"/>
          </ac:grpSpMkLst>
        </pc:grpChg>
        <pc:grpChg chg="del">
          <ac:chgData name="知子 住本" userId="2305b16feda36423" providerId="LiveId" clId="{D651C817-D0A7-4216-AA73-0B034B1952D7}" dt="2023-12-27T09:30:36.291" v="445" actId="165"/>
          <ac:grpSpMkLst>
            <pc:docMk/>
            <pc:sldMk cId="1746052092" sldId="899"/>
            <ac:grpSpMk id="207" creationId="{7EB8293B-1C07-24D3-B461-7DAFBF8371F7}"/>
          </ac:grpSpMkLst>
        </pc:grpChg>
        <pc:grpChg chg="del">
          <ac:chgData name="知子 住本" userId="2305b16feda36423" providerId="LiveId" clId="{D651C817-D0A7-4216-AA73-0B034B1952D7}" dt="2023-12-27T09:32:52.397" v="486" actId="165"/>
          <ac:grpSpMkLst>
            <pc:docMk/>
            <pc:sldMk cId="1746052092" sldId="899"/>
            <ac:grpSpMk id="214" creationId="{6F447483-3B64-70A8-A3E1-633F80A1A461}"/>
          </ac:grpSpMkLst>
        </pc:grpChg>
        <pc:grpChg chg="del mod">
          <ac:chgData name="知子 住本" userId="2305b16feda36423" providerId="LiveId" clId="{D651C817-D0A7-4216-AA73-0B034B1952D7}" dt="2023-12-27T07:13:16.281" v="104" actId="165"/>
          <ac:grpSpMkLst>
            <pc:docMk/>
            <pc:sldMk cId="1746052092" sldId="899"/>
            <ac:grpSpMk id="222" creationId="{3FB27C05-B988-8BE9-E029-1E0F23875F29}"/>
          </ac:grpSpMkLst>
        </pc:grpChg>
        <pc:grpChg chg="del">
          <ac:chgData name="知子 住本" userId="2305b16feda36423" providerId="LiveId" clId="{D651C817-D0A7-4216-AA73-0B034B1952D7}" dt="2023-12-27T09:25:44.931" v="377" actId="165"/>
          <ac:grpSpMkLst>
            <pc:docMk/>
            <pc:sldMk cId="1746052092" sldId="899"/>
            <ac:grpSpMk id="229" creationId="{30246690-C7F4-8AA9-7F4B-414B93D0ABFF}"/>
          </ac:grpSpMkLst>
        </pc:grpChg>
        <pc:grpChg chg="add mod">
          <ac:chgData name="知子 住本" userId="2305b16feda36423" providerId="LiveId" clId="{D651C817-D0A7-4216-AA73-0B034B1952D7}" dt="2023-12-27T07:18:29.266" v="193" actId="164"/>
          <ac:grpSpMkLst>
            <pc:docMk/>
            <pc:sldMk cId="1746052092" sldId="899"/>
            <ac:grpSpMk id="233" creationId="{C6DF4578-EFB0-9591-C4B7-AC49BC14A070}"/>
          </ac:grpSpMkLst>
        </pc:grpChg>
        <pc:grpChg chg="add mod ord">
          <ac:chgData name="知子 住本" userId="2305b16feda36423" providerId="LiveId" clId="{D651C817-D0A7-4216-AA73-0B034B1952D7}" dt="2023-12-27T09:30:23.650" v="441" actId="167"/>
          <ac:grpSpMkLst>
            <pc:docMk/>
            <pc:sldMk cId="1746052092" sldId="899"/>
            <ac:grpSpMk id="235" creationId="{25967376-495D-BF3E-9592-5BAEF9D86AC9}"/>
          </ac:grpSpMkLst>
        </pc:grpChg>
        <pc:grpChg chg="add mod ord">
          <ac:chgData name="知子 住本" userId="2305b16feda36423" providerId="LiveId" clId="{D651C817-D0A7-4216-AA73-0B034B1952D7}" dt="2023-12-27T09:32:44.860" v="485" actId="167"/>
          <ac:grpSpMkLst>
            <pc:docMk/>
            <pc:sldMk cId="1746052092" sldId="899"/>
            <ac:grpSpMk id="239" creationId="{CFB70FEA-FC72-8784-E4AF-51EAF4EA27B9}"/>
          </ac:grpSpMkLst>
        </pc:grpChg>
        <pc:grpChg chg="add mod">
          <ac:chgData name="知子 住本" userId="2305b16feda36423" providerId="LiveId" clId="{D651C817-D0A7-4216-AA73-0B034B1952D7}" dt="2023-12-27T09:35:18.579" v="521" actId="1076"/>
          <ac:grpSpMkLst>
            <pc:docMk/>
            <pc:sldMk cId="1746052092" sldId="899"/>
            <ac:grpSpMk id="243" creationId="{3A93BB89-A764-417B-0B64-8907E8360311}"/>
          </ac:grpSpMkLst>
        </pc:grpChg>
        <pc:grpChg chg="add mod">
          <ac:chgData name="知子 住本" userId="2305b16feda36423" providerId="LiveId" clId="{D651C817-D0A7-4216-AA73-0B034B1952D7}" dt="2023-12-27T09:37:46.343" v="558" actId="1076"/>
          <ac:grpSpMkLst>
            <pc:docMk/>
            <pc:sldMk cId="1746052092" sldId="899"/>
            <ac:grpSpMk id="247" creationId="{1625D5B1-CDDF-F28F-57EF-F9EAB6F0F322}"/>
          </ac:grpSpMkLst>
        </pc:grpChg>
        <pc:grpChg chg="add mod">
          <ac:chgData name="知子 住本" userId="2305b16feda36423" providerId="LiveId" clId="{D651C817-D0A7-4216-AA73-0B034B1952D7}" dt="2023-12-27T09:39:33.457" v="591" actId="1076"/>
          <ac:grpSpMkLst>
            <pc:docMk/>
            <pc:sldMk cId="1746052092" sldId="899"/>
            <ac:grpSpMk id="251" creationId="{12E03D0A-9E3B-30EB-028E-AB3EE9ED9220}"/>
          </ac:grpSpMkLst>
        </pc:grpChg>
        <pc:grpChg chg="add mod">
          <ac:chgData name="知子 住本" userId="2305b16feda36423" providerId="LiveId" clId="{D651C817-D0A7-4216-AA73-0B034B1952D7}" dt="2023-12-27T09:41:23.441" v="624" actId="1076"/>
          <ac:grpSpMkLst>
            <pc:docMk/>
            <pc:sldMk cId="1746052092" sldId="899"/>
            <ac:grpSpMk id="255" creationId="{7C06D663-0123-D31F-7821-2D1DA96AFC65}"/>
          </ac:grpSpMkLst>
        </pc:grpChg>
        <pc:grpChg chg="add mod">
          <ac:chgData name="知子 住本" userId="2305b16feda36423" providerId="LiveId" clId="{D651C817-D0A7-4216-AA73-0B034B1952D7}" dt="2023-12-27T09:43:16.869" v="658" actId="1076"/>
          <ac:grpSpMkLst>
            <pc:docMk/>
            <pc:sldMk cId="1746052092" sldId="899"/>
            <ac:grpSpMk id="259" creationId="{554732C7-6DBF-DE4F-3642-C64A27ED90A9}"/>
          </ac:grpSpMkLst>
        </pc:grpChg>
        <pc:grpChg chg="add mod">
          <ac:chgData name="知子 住本" userId="2305b16feda36423" providerId="LiveId" clId="{D651C817-D0A7-4216-AA73-0B034B1952D7}" dt="2023-12-27T09:45:04.254" v="696" actId="1076"/>
          <ac:grpSpMkLst>
            <pc:docMk/>
            <pc:sldMk cId="1746052092" sldId="899"/>
            <ac:grpSpMk id="263" creationId="{A869487F-8075-D279-9A9B-4F051DC969B4}"/>
          </ac:grpSpMkLst>
        </pc:grpChg>
        <pc:grpChg chg="add mod">
          <ac:chgData name="知子 住本" userId="2305b16feda36423" providerId="LiveId" clId="{D651C817-D0A7-4216-AA73-0B034B1952D7}" dt="2023-12-27T09:46:43.598" v="728" actId="1076"/>
          <ac:grpSpMkLst>
            <pc:docMk/>
            <pc:sldMk cId="1746052092" sldId="899"/>
            <ac:grpSpMk id="267" creationId="{26B5DA4C-6BCA-CD00-E0CB-DB1CC01933E6}"/>
          </ac:grpSpMkLst>
        </pc:grpChg>
        <pc:picChg chg="del mod topLvl">
          <ac:chgData name="知子 住本" userId="2305b16feda36423" providerId="LiveId" clId="{D651C817-D0A7-4216-AA73-0B034B1952D7}" dt="2023-12-27T09:39:42.581" v="596" actId="478"/>
          <ac:picMkLst>
            <pc:docMk/>
            <pc:sldMk cId="1746052092" sldId="899"/>
            <ac:picMk id="5" creationId="{C49218D9-5577-81F5-98DC-84D1692212B1}"/>
          </ac:picMkLst>
        </pc:picChg>
        <pc:picChg chg="del mod topLvl">
          <ac:chgData name="知子 住本" userId="2305b16feda36423" providerId="LiveId" clId="{D651C817-D0A7-4216-AA73-0B034B1952D7}" dt="2023-12-27T09:43:25.752" v="663" actId="478"/>
          <ac:picMkLst>
            <pc:docMk/>
            <pc:sldMk cId="1746052092" sldId="899"/>
            <ac:picMk id="25" creationId="{253F4B41-8BEC-F4C3-42A7-377DB5FFC1DA}"/>
          </ac:picMkLst>
        </pc:picChg>
        <pc:picChg chg="del mod topLvl">
          <ac:chgData name="知子 住本" userId="2305b16feda36423" providerId="LiveId" clId="{D651C817-D0A7-4216-AA73-0B034B1952D7}" dt="2023-12-27T09:35:26.227" v="524" actId="478"/>
          <ac:picMkLst>
            <pc:docMk/>
            <pc:sldMk cId="1746052092" sldId="899"/>
            <ac:picMk id="26" creationId="{AB489972-B89A-BEEC-CC1B-2FF50130FEE6}"/>
          </ac:picMkLst>
        </pc:picChg>
        <pc:picChg chg="del mod topLvl">
          <ac:chgData name="知子 住本" userId="2305b16feda36423" providerId="LiveId" clId="{D651C817-D0A7-4216-AA73-0B034B1952D7}" dt="2023-12-27T09:37:55.118" v="562" actId="478"/>
          <ac:picMkLst>
            <pc:docMk/>
            <pc:sldMk cId="1746052092" sldId="899"/>
            <ac:picMk id="27" creationId="{70F8C23E-A058-5887-E5AF-3CF3D79A922D}"/>
          </ac:picMkLst>
        </pc:picChg>
        <pc:picChg chg="del mod topLvl">
          <ac:chgData name="知子 住本" userId="2305b16feda36423" providerId="LiveId" clId="{D651C817-D0A7-4216-AA73-0B034B1952D7}" dt="2023-12-27T09:41:30.584" v="628" actId="478"/>
          <ac:picMkLst>
            <pc:docMk/>
            <pc:sldMk cId="1746052092" sldId="899"/>
            <ac:picMk id="28" creationId="{A2CC77F8-19BE-20BC-DEBE-9FD377778C78}"/>
          </ac:picMkLst>
        </pc:picChg>
        <pc:picChg chg="del mod topLvl">
          <ac:chgData name="知子 住本" userId="2305b16feda36423" providerId="LiveId" clId="{D651C817-D0A7-4216-AA73-0B034B1952D7}" dt="2023-12-27T09:45:11.202" v="699" actId="478"/>
          <ac:picMkLst>
            <pc:docMk/>
            <pc:sldMk cId="1746052092" sldId="899"/>
            <ac:picMk id="29" creationId="{BADD8137-DE4E-E863-C8B8-FE93E5143983}"/>
          </ac:picMkLst>
        </pc:picChg>
        <pc:picChg chg="mod">
          <ac:chgData name="知子 住本" userId="2305b16feda36423" providerId="LiveId" clId="{D651C817-D0A7-4216-AA73-0B034B1952D7}" dt="2023-12-27T07:06:24.834" v="19"/>
          <ac:picMkLst>
            <pc:docMk/>
            <pc:sldMk cId="1746052092" sldId="899"/>
            <ac:picMk id="66" creationId="{E21080DF-01C7-06AF-1FE6-A40668D0C348}"/>
          </ac:picMkLst>
        </pc:picChg>
        <pc:picChg chg="mod">
          <ac:chgData name="知子 住本" userId="2305b16feda36423" providerId="LiveId" clId="{D651C817-D0A7-4216-AA73-0B034B1952D7}" dt="2023-12-27T07:06:24.834" v="19"/>
          <ac:picMkLst>
            <pc:docMk/>
            <pc:sldMk cId="1746052092" sldId="899"/>
            <ac:picMk id="67" creationId="{4BDA49BE-7FDC-611E-41CD-3A62D6F8A364}"/>
          </ac:picMkLst>
        </pc:picChg>
        <pc:picChg chg="add mod modCrop">
          <ac:chgData name="知子 住本" userId="2305b16feda36423" providerId="LiveId" clId="{D651C817-D0A7-4216-AA73-0B034B1952D7}" dt="2023-12-27T07:13:04.215" v="101" actId="164"/>
          <ac:picMkLst>
            <pc:docMk/>
            <pc:sldMk cId="1746052092" sldId="899"/>
            <ac:picMk id="67" creationId="{59D2521A-0DD7-8652-CC2E-98DF05279673}"/>
          </ac:picMkLst>
        </pc:picChg>
        <pc:picChg chg="add mod modCrop">
          <ac:chgData name="知子 住本" userId="2305b16feda36423" providerId="LiveId" clId="{D651C817-D0A7-4216-AA73-0B034B1952D7}" dt="2023-12-27T07:10:12.771" v="56" actId="164"/>
          <ac:picMkLst>
            <pc:docMk/>
            <pc:sldMk cId="1746052092" sldId="899"/>
            <ac:picMk id="68" creationId="{16D80517-A02B-2BA0-D46A-8BA77577AD5A}"/>
          </ac:picMkLst>
        </pc:picChg>
        <pc:picChg chg="add mod modCrop">
          <ac:chgData name="知子 住本" userId="2305b16feda36423" providerId="LiveId" clId="{D651C817-D0A7-4216-AA73-0B034B1952D7}" dt="2023-12-27T07:15:42.639" v="154" actId="164"/>
          <ac:picMkLst>
            <pc:docMk/>
            <pc:sldMk cId="1746052092" sldId="899"/>
            <ac:picMk id="72" creationId="{8A6ED782-BFA3-006C-6871-C357D354C31A}"/>
          </ac:picMkLst>
        </pc:picChg>
        <pc:picChg chg="del mod topLvl">
          <ac:chgData name="知子 住本" userId="2305b16feda36423" providerId="LiveId" clId="{D651C817-D0A7-4216-AA73-0B034B1952D7}" dt="2023-12-27T07:06:11.815" v="18" actId="478"/>
          <ac:picMkLst>
            <pc:docMk/>
            <pc:sldMk cId="1746052092" sldId="899"/>
            <ac:picMk id="81" creationId="{935C96C4-D675-42C2-5FB6-07D21E119B15}"/>
          </ac:picMkLst>
        </pc:picChg>
        <pc:picChg chg="del mod topLvl">
          <ac:chgData name="知子 住本" userId="2305b16feda36423" providerId="LiveId" clId="{D651C817-D0A7-4216-AA73-0B034B1952D7}" dt="2023-12-27T07:10:40.674" v="61" actId="478"/>
          <ac:picMkLst>
            <pc:docMk/>
            <pc:sldMk cId="1746052092" sldId="899"/>
            <ac:picMk id="82" creationId="{137F2D94-D417-7D11-3DDF-EA9D4F15B2D8}"/>
          </ac:picMkLst>
        </pc:picChg>
        <pc:picChg chg="add mod modCrop">
          <ac:chgData name="知子 住本" userId="2305b16feda36423" providerId="LiveId" clId="{D651C817-D0A7-4216-AA73-0B034B1952D7}" dt="2023-12-27T09:19:37.142" v="288" actId="164"/>
          <ac:picMkLst>
            <pc:docMk/>
            <pc:sldMk cId="1746052092" sldId="899"/>
            <ac:picMk id="82" creationId="{F558ABD6-F34D-F810-57CB-AF97789F5800}"/>
          </ac:picMkLst>
        </pc:picChg>
        <pc:picChg chg="del mod topLvl">
          <ac:chgData name="知子 住本" userId="2305b16feda36423" providerId="LiveId" clId="{D651C817-D0A7-4216-AA73-0B034B1952D7}" dt="2023-12-27T07:16:26.790" v="162" actId="478"/>
          <ac:picMkLst>
            <pc:docMk/>
            <pc:sldMk cId="1746052092" sldId="899"/>
            <ac:picMk id="85" creationId="{099F0F1C-0802-8895-CE8E-485D18BE5A8C}"/>
          </ac:picMkLst>
        </pc:picChg>
        <pc:picChg chg="del mod topLvl">
          <ac:chgData name="知子 住本" userId="2305b16feda36423" providerId="LiveId" clId="{D651C817-D0A7-4216-AA73-0B034B1952D7}" dt="2023-12-27T09:18:00.258" v="262" actId="478"/>
          <ac:picMkLst>
            <pc:docMk/>
            <pc:sldMk cId="1746052092" sldId="899"/>
            <ac:picMk id="87" creationId="{700C4897-EFAC-E610-92FF-75B7609BB76A}"/>
          </ac:picMkLst>
        </pc:picChg>
        <pc:picChg chg="del mod topLvl">
          <ac:chgData name="知子 住本" userId="2305b16feda36423" providerId="LiveId" clId="{D651C817-D0A7-4216-AA73-0B034B1952D7}" dt="2023-12-27T09:19:46.994" v="291" actId="478"/>
          <ac:picMkLst>
            <pc:docMk/>
            <pc:sldMk cId="1746052092" sldId="899"/>
            <ac:picMk id="89" creationId="{855763A4-3D45-469B-DE8B-3CB1BC69873E}"/>
          </ac:picMkLst>
        </pc:picChg>
        <pc:picChg chg="add mod modCrop">
          <ac:chgData name="知子 住本" userId="2305b16feda36423" providerId="LiveId" clId="{D651C817-D0A7-4216-AA73-0B034B1952D7}" dt="2023-12-27T09:21:35.571" v="317" actId="164"/>
          <ac:picMkLst>
            <pc:docMk/>
            <pc:sldMk cId="1746052092" sldId="899"/>
            <ac:picMk id="90" creationId="{59E6B258-2CBA-131A-9B33-C87CDA7D08C7}"/>
          </ac:picMkLst>
        </pc:picChg>
        <pc:picChg chg="add mod modCrop">
          <ac:chgData name="知子 住本" userId="2305b16feda36423" providerId="LiveId" clId="{D651C817-D0A7-4216-AA73-0B034B1952D7}" dt="2023-12-27T09:23:37.242" v="345" actId="164"/>
          <ac:picMkLst>
            <pc:docMk/>
            <pc:sldMk cId="1746052092" sldId="899"/>
            <ac:picMk id="123" creationId="{1FE66EDD-461F-002A-1607-5BCE83CB57EE}"/>
          </ac:picMkLst>
        </pc:picChg>
        <pc:picChg chg="add mod modCrop">
          <ac:chgData name="知子 住本" userId="2305b16feda36423" providerId="LiveId" clId="{D651C817-D0A7-4216-AA73-0B034B1952D7}" dt="2023-12-27T09:25:30.338" v="370" actId="164"/>
          <ac:picMkLst>
            <pc:docMk/>
            <pc:sldMk cId="1746052092" sldId="899"/>
            <ac:picMk id="127" creationId="{5D2A7DA2-C362-822E-606C-BEEA66D2A456}"/>
          </ac:picMkLst>
        </pc:picChg>
        <pc:picChg chg="del mod topLvl">
          <ac:chgData name="知子 住本" userId="2305b16feda36423" providerId="LiveId" clId="{D651C817-D0A7-4216-AA73-0B034B1952D7}" dt="2023-12-27T07:16:54.640" v="167" actId="478"/>
          <ac:picMkLst>
            <pc:docMk/>
            <pc:sldMk cId="1746052092" sldId="899"/>
            <ac:picMk id="132" creationId="{8A246EE4-F376-6471-4E65-2DAA5FCF7892}"/>
          </ac:picMkLst>
        </pc:picChg>
        <pc:picChg chg="add mod modCrop">
          <ac:chgData name="知子 住本" userId="2305b16feda36423" providerId="LiveId" clId="{D651C817-D0A7-4216-AA73-0B034B1952D7}" dt="2023-12-27T09:27:34.240" v="406" actId="164"/>
          <ac:picMkLst>
            <pc:docMk/>
            <pc:sldMk cId="1746052092" sldId="899"/>
            <ac:picMk id="140" creationId="{67BD0FFB-A960-454D-1EFB-B3BE7CBD763B}"/>
          </ac:picMkLst>
        </pc:picChg>
        <pc:picChg chg="del mod topLvl">
          <ac:chgData name="知子 住本" userId="2305b16feda36423" providerId="LiveId" clId="{D651C817-D0A7-4216-AA73-0B034B1952D7}" dt="2023-12-27T09:22:06.852" v="320" actId="478"/>
          <ac:picMkLst>
            <pc:docMk/>
            <pc:sldMk cId="1746052092" sldId="899"/>
            <ac:picMk id="161" creationId="{E8B5483B-D599-ACFF-0081-ACDB675B6D36}"/>
          </ac:picMkLst>
        </pc:picChg>
        <pc:picChg chg="del mod topLvl">
          <ac:chgData name="知子 住本" userId="2305b16feda36423" providerId="LiveId" clId="{D651C817-D0A7-4216-AA73-0B034B1952D7}" dt="2023-12-27T09:30:38.891" v="446" actId="478"/>
          <ac:picMkLst>
            <pc:docMk/>
            <pc:sldMk cId="1746052092" sldId="899"/>
            <ac:picMk id="162" creationId="{456EDF19-947C-DEB4-0E4E-6B6C00640839}"/>
          </ac:picMkLst>
        </pc:picChg>
        <pc:picChg chg="del mod topLvl">
          <ac:chgData name="知子 住本" userId="2305b16feda36423" providerId="LiveId" clId="{D651C817-D0A7-4216-AA73-0B034B1952D7}" dt="2023-12-27T09:28:05.355" v="412" actId="478"/>
          <ac:picMkLst>
            <pc:docMk/>
            <pc:sldMk cId="1746052092" sldId="899"/>
            <ac:picMk id="163" creationId="{413A46C9-6ACC-2192-6420-BCCF42BD1FE8}"/>
          </ac:picMkLst>
        </pc:picChg>
        <pc:picChg chg="del mod topLvl">
          <ac:chgData name="知子 住本" userId="2305b16feda36423" providerId="LiveId" clId="{D651C817-D0A7-4216-AA73-0B034B1952D7}" dt="2023-12-27T09:23:58.644" v="347" actId="478"/>
          <ac:picMkLst>
            <pc:docMk/>
            <pc:sldMk cId="1746052092" sldId="899"/>
            <ac:picMk id="164" creationId="{3156D1FD-CDF6-4912-A9AE-07355F931FE4}"/>
          </ac:picMkLst>
        </pc:picChg>
        <pc:picChg chg="del mod topLvl">
          <ac:chgData name="知子 住本" userId="2305b16feda36423" providerId="LiveId" clId="{D651C817-D0A7-4216-AA73-0B034B1952D7}" dt="2023-12-27T09:32:54.400" v="487" actId="478"/>
          <ac:picMkLst>
            <pc:docMk/>
            <pc:sldMk cId="1746052092" sldId="899"/>
            <ac:picMk id="165" creationId="{10CD3778-5992-6304-2F6E-0CD6A9BF4BEC}"/>
          </ac:picMkLst>
        </pc:picChg>
        <pc:picChg chg="del mod topLvl">
          <ac:chgData name="知子 住本" userId="2305b16feda36423" providerId="LiveId" clId="{D651C817-D0A7-4216-AA73-0B034B1952D7}" dt="2023-12-27T07:13:18.118" v="105" actId="478"/>
          <ac:picMkLst>
            <pc:docMk/>
            <pc:sldMk cId="1746052092" sldId="899"/>
            <ac:picMk id="215" creationId="{91D4E00D-A722-1D94-4ADA-19E06C773343}"/>
          </ac:picMkLst>
        </pc:picChg>
        <pc:picChg chg="add mod modCrop">
          <ac:chgData name="知子 住本" userId="2305b16feda36423" providerId="LiveId" clId="{D651C817-D0A7-4216-AA73-0B034B1952D7}" dt="2023-12-27T09:30:27.705" v="443" actId="1076"/>
          <ac:picMkLst>
            <pc:docMk/>
            <pc:sldMk cId="1746052092" sldId="899"/>
            <ac:picMk id="215" creationId="{E789DF3B-E95A-802B-5E70-776EAC938AE2}"/>
          </ac:picMkLst>
        </pc:picChg>
        <pc:picChg chg="del mod topLvl">
          <ac:chgData name="知子 住本" userId="2305b16feda36423" providerId="LiveId" clId="{D651C817-D0A7-4216-AA73-0B034B1952D7}" dt="2023-12-27T09:25:47.811" v="378" actId="478"/>
          <ac:picMkLst>
            <pc:docMk/>
            <pc:sldMk cId="1746052092" sldId="899"/>
            <ac:picMk id="216" creationId="{06602FF8-2BE0-DA49-2F8D-02922903AAB2}"/>
          </ac:picMkLst>
        </pc:picChg>
        <pc:picChg chg="add mod modCrop">
          <ac:chgData name="知子 住本" userId="2305b16feda36423" providerId="LiveId" clId="{D651C817-D0A7-4216-AA73-0B034B1952D7}" dt="2023-12-27T07:18:29.266" v="193" actId="164"/>
          <ac:picMkLst>
            <pc:docMk/>
            <pc:sldMk cId="1746052092" sldId="899"/>
            <ac:picMk id="230" creationId="{8F8E4BDF-9F9C-3120-14EA-F0E39AA3E097}"/>
          </ac:picMkLst>
        </pc:picChg>
        <pc:picChg chg="add mod modCrop">
          <ac:chgData name="知子 住本" userId="2305b16feda36423" providerId="LiveId" clId="{D651C817-D0A7-4216-AA73-0B034B1952D7}" dt="2023-12-27T09:32:26.166" v="474" actId="164"/>
          <ac:picMkLst>
            <pc:docMk/>
            <pc:sldMk cId="1746052092" sldId="899"/>
            <ac:picMk id="236" creationId="{D3DC5530-F8B0-BB60-D99C-202A1F8AA5BF}"/>
          </ac:picMkLst>
        </pc:picChg>
        <pc:picChg chg="add mod modCrop">
          <ac:chgData name="知子 住本" userId="2305b16feda36423" providerId="LiveId" clId="{D651C817-D0A7-4216-AA73-0B034B1952D7}" dt="2023-12-27T09:34:24.551" v="511" actId="164"/>
          <ac:picMkLst>
            <pc:docMk/>
            <pc:sldMk cId="1746052092" sldId="899"/>
            <ac:picMk id="240" creationId="{742F78BE-CB93-406C-CCC6-B625EFC5E59A}"/>
          </ac:picMkLst>
        </pc:picChg>
        <pc:picChg chg="add mod modCrop">
          <ac:chgData name="知子 住本" userId="2305b16feda36423" providerId="LiveId" clId="{D651C817-D0A7-4216-AA73-0B034B1952D7}" dt="2023-12-27T09:37:41.564" v="557" actId="164"/>
          <ac:picMkLst>
            <pc:docMk/>
            <pc:sldMk cId="1746052092" sldId="899"/>
            <ac:picMk id="244" creationId="{69B1CD3E-9C88-3BF8-F848-2EA9E2F048CF}"/>
          </ac:picMkLst>
        </pc:picChg>
        <pc:picChg chg="add mod modCrop">
          <ac:chgData name="知子 住本" userId="2305b16feda36423" providerId="LiveId" clId="{D651C817-D0A7-4216-AA73-0B034B1952D7}" dt="2023-12-27T09:39:31.063" v="590" actId="164"/>
          <ac:picMkLst>
            <pc:docMk/>
            <pc:sldMk cId="1746052092" sldId="899"/>
            <ac:picMk id="248" creationId="{95617A91-B331-778B-9E8D-0D3FC34334F2}"/>
          </ac:picMkLst>
        </pc:picChg>
        <pc:picChg chg="add mod modCrop">
          <ac:chgData name="知子 住本" userId="2305b16feda36423" providerId="LiveId" clId="{D651C817-D0A7-4216-AA73-0B034B1952D7}" dt="2023-12-27T09:41:19.984" v="623" actId="164"/>
          <ac:picMkLst>
            <pc:docMk/>
            <pc:sldMk cId="1746052092" sldId="899"/>
            <ac:picMk id="252" creationId="{354C388D-D339-F5C9-5819-C42B10CE1029}"/>
          </ac:picMkLst>
        </pc:picChg>
        <pc:picChg chg="add mod modCrop">
          <ac:chgData name="知子 住本" userId="2305b16feda36423" providerId="LiveId" clId="{D651C817-D0A7-4216-AA73-0B034B1952D7}" dt="2023-12-27T09:43:11.566" v="657" actId="164"/>
          <ac:picMkLst>
            <pc:docMk/>
            <pc:sldMk cId="1746052092" sldId="899"/>
            <ac:picMk id="256" creationId="{4A4499F8-3ABB-557D-FF37-FC66BA47A549}"/>
          </ac:picMkLst>
        </pc:picChg>
        <pc:picChg chg="add mod modCrop">
          <ac:chgData name="知子 住本" userId="2305b16feda36423" providerId="LiveId" clId="{D651C817-D0A7-4216-AA73-0B034B1952D7}" dt="2023-12-27T09:45:01.062" v="695" actId="164"/>
          <ac:picMkLst>
            <pc:docMk/>
            <pc:sldMk cId="1746052092" sldId="899"/>
            <ac:picMk id="260" creationId="{3B246012-3DC9-32D9-6062-6C442C8CC075}"/>
          </ac:picMkLst>
        </pc:picChg>
        <pc:picChg chg="add mod modCrop">
          <ac:chgData name="知子 住本" userId="2305b16feda36423" providerId="LiveId" clId="{D651C817-D0A7-4216-AA73-0B034B1952D7}" dt="2023-12-27T09:46:39.955" v="727" actId="164"/>
          <ac:picMkLst>
            <pc:docMk/>
            <pc:sldMk cId="1746052092" sldId="899"/>
            <ac:picMk id="264" creationId="{7F509B0B-92B3-E9D4-301C-355DEF78FAFE}"/>
          </ac:picMkLst>
        </pc:picChg>
      </pc:sldChg>
      <pc:sldChg chg="addSp delSp modSp new del mod">
        <pc:chgData name="知子 住本" userId="2305b16feda36423" providerId="LiveId" clId="{D651C817-D0A7-4216-AA73-0B034B1952D7}" dt="2024-02-14T09:58:57.045" v="1155" actId="47"/>
        <pc:sldMkLst>
          <pc:docMk/>
          <pc:sldMk cId="1142829954" sldId="900"/>
        </pc:sldMkLst>
        <pc:spChg chg="add mod">
          <ac:chgData name="知子 住本" userId="2305b16feda36423" providerId="LiveId" clId="{D651C817-D0A7-4216-AA73-0B034B1952D7}" dt="2023-12-27T10:20:33.949" v="1050" actId="1076"/>
          <ac:spMkLst>
            <pc:docMk/>
            <pc:sldMk cId="1142829954" sldId="900"/>
            <ac:spMk id="2" creationId="{2DE0CFF8-FF72-4056-D90F-0520AAC1452C}"/>
          </ac:spMkLst>
        </pc:spChg>
        <pc:spChg chg="mod topLvl">
          <ac:chgData name="知子 住本" userId="2305b16feda36423" providerId="LiveId" clId="{D651C817-D0A7-4216-AA73-0B034B1952D7}" dt="2023-12-27T07:23:21.136" v="234" actId="1076"/>
          <ac:spMkLst>
            <pc:docMk/>
            <pc:sldMk cId="1142829954" sldId="900"/>
            <ac:spMk id="5" creationId="{F2A4006C-96E3-D2D1-F061-E4B569CF39E7}"/>
          </ac:spMkLst>
        </pc:spChg>
        <pc:spChg chg="mod topLvl">
          <ac:chgData name="知子 住本" userId="2305b16feda36423" providerId="LiveId" clId="{D651C817-D0A7-4216-AA73-0B034B1952D7}" dt="2023-12-27T10:00:46.441" v="772" actId="164"/>
          <ac:spMkLst>
            <pc:docMk/>
            <pc:sldMk cId="1142829954" sldId="900"/>
            <ac:spMk id="6" creationId="{DCA4CB76-9034-5BA6-F216-5687E70C734F}"/>
          </ac:spMkLst>
        </pc:spChg>
        <pc:spChg chg="mod topLvl">
          <ac:chgData name="知子 住本" userId="2305b16feda36423" providerId="LiveId" clId="{D651C817-D0A7-4216-AA73-0B034B1952D7}" dt="2023-12-27T10:00:46.441" v="772" actId="164"/>
          <ac:spMkLst>
            <pc:docMk/>
            <pc:sldMk cId="1142829954" sldId="900"/>
            <ac:spMk id="7" creationId="{D589D41E-2F8B-FF13-5369-06C6CB844021}"/>
          </ac:spMkLst>
        </pc:spChg>
        <pc:spChg chg="del mod topLvl">
          <ac:chgData name="知子 住本" userId="2305b16feda36423" providerId="LiveId" clId="{D651C817-D0A7-4216-AA73-0B034B1952D7}" dt="2023-12-27T09:59:44.021" v="753" actId="478"/>
          <ac:spMkLst>
            <pc:docMk/>
            <pc:sldMk cId="1142829954" sldId="900"/>
            <ac:spMk id="8" creationId="{5A1A6B32-EAA0-EFE8-AAD1-2FF6AC625312}"/>
          </ac:spMkLst>
        </pc:spChg>
        <pc:spChg chg="mod topLvl">
          <ac:chgData name="知子 住本" userId="2305b16feda36423" providerId="LiveId" clId="{D651C817-D0A7-4216-AA73-0B034B1952D7}" dt="2023-12-27T10:00:46.441" v="772" actId="164"/>
          <ac:spMkLst>
            <pc:docMk/>
            <pc:sldMk cId="1142829954" sldId="900"/>
            <ac:spMk id="9" creationId="{FC7BCE19-D3DE-7614-EBC0-B828E17DA6BC}"/>
          </ac:spMkLst>
        </pc:spChg>
        <pc:spChg chg="mod topLvl">
          <ac:chgData name="知子 住本" userId="2305b16feda36423" providerId="LiveId" clId="{D651C817-D0A7-4216-AA73-0B034B1952D7}" dt="2023-12-27T10:00:46.441" v="772" actId="164"/>
          <ac:spMkLst>
            <pc:docMk/>
            <pc:sldMk cId="1142829954" sldId="900"/>
            <ac:spMk id="10" creationId="{CFE2826A-0F15-8F9B-F615-577FED0F7018}"/>
          </ac:spMkLst>
        </pc:spChg>
        <pc:spChg chg="mod topLvl">
          <ac:chgData name="知子 住本" userId="2305b16feda36423" providerId="LiveId" clId="{D651C817-D0A7-4216-AA73-0B034B1952D7}" dt="2023-12-27T10:00:46.441" v="772" actId="164"/>
          <ac:spMkLst>
            <pc:docMk/>
            <pc:sldMk cId="1142829954" sldId="900"/>
            <ac:spMk id="11" creationId="{1FDB70CE-3E7B-2DBC-571D-0AEB0EB1798E}"/>
          </ac:spMkLst>
        </pc:spChg>
        <pc:spChg chg="mod topLvl">
          <ac:chgData name="知子 住本" userId="2305b16feda36423" providerId="LiveId" clId="{D651C817-D0A7-4216-AA73-0B034B1952D7}" dt="2023-12-27T10:00:46.441" v="772" actId="164"/>
          <ac:spMkLst>
            <pc:docMk/>
            <pc:sldMk cId="1142829954" sldId="900"/>
            <ac:spMk id="12" creationId="{51C78FA7-5227-0E16-0CC8-D039395AE625}"/>
          </ac:spMkLst>
        </pc:spChg>
        <pc:spChg chg="mod topLvl">
          <ac:chgData name="知子 住本" userId="2305b16feda36423" providerId="LiveId" clId="{D651C817-D0A7-4216-AA73-0B034B1952D7}" dt="2023-12-27T10:00:46.441" v="772" actId="164"/>
          <ac:spMkLst>
            <pc:docMk/>
            <pc:sldMk cId="1142829954" sldId="900"/>
            <ac:spMk id="13" creationId="{4FF8EFA8-23D9-6D07-C6B0-3425A68E2E76}"/>
          </ac:spMkLst>
        </pc:spChg>
        <pc:spChg chg="add mod">
          <ac:chgData name="知子 住本" userId="2305b16feda36423" providerId="LiveId" clId="{D651C817-D0A7-4216-AA73-0B034B1952D7}" dt="2023-12-27T10:00:53.841" v="777" actId="20577"/>
          <ac:spMkLst>
            <pc:docMk/>
            <pc:sldMk cId="1142829954" sldId="900"/>
            <ac:spMk id="14" creationId="{B2749069-AAF4-53F5-7169-A1FA5022E687}"/>
          </ac:spMkLst>
        </pc:spChg>
        <pc:spChg chg="add mod">
          <ac:chgData name="知子 住本" userId="2305b16feda36423" providerId="LiveId" clId="{D651C817-D0A7-4216-AA73-0B034B1952D7}" dt="2023-12-27T10:04:07.593" v="818" actId="164"/>
          <ac:spMkLst>
            <pc:docMk/>
            <pc:sldMk cId="1142829954" sldId="900"/>
            <ac:spMk id="15" creationId="{4E69CD39-3343-3072-5775-364CE0E629CE}"/>
          </ac:spMkLst>
        </pc:spChg>
        <pc:spChg chg="add del mod">
          <ac:chgData name="知子 住本" userId="2305b16feda36423" providerId="LiveId" clId="{D651C817-D0A7-4216-AA73-0B034B1952D7}" dt="2023-12-27T10:01:57.499" v="791" actId="478"/>
          <ac:spMkLst>
            <pc:docMk/>
            <pc:sldMk cId="1142829954" sldId="900"/>
            <ac:spMk id="16" creationId="{E6036FAC-F970-EFC2-4110-7BC270490344}"/>
          </ac:spMkLst>
        </pc:spChg>
        <pc:spChg chg="add del mod">
          <ac:chgData name="知子 住本" userId="2305b16feda36423" providerId="LiveId" clId="{D651C817-D0A7-4216-AA73-0B034B1952D7}" dt="2023-12-27T10:02:01.726" v="795" actId="478"/>
          <ac:spMkLst>
            <pc:docMk/>
            <pc:sldMk cId="1142829954" sldId="900"/>
            <ac:spMk id="17" creationId="{FD9542AF-650C-84D2-3329-6B930B75AA45}"/>
          </ac:spMkLst>
        </pc:spChg>
        <pc:spChg chg="add del mod">
          <ac:chgData name="知子 住本" userId="2305b16feda36423" providerId="LiveId" clId="{D651C817-D0A7-4216-AA73-0B034B1952D7}" dt="2023-12-27T10:02:00.050" v="794" actId="478"/>
          <ac:spMkLst>
            <pc:docMk/>
            <pc:sldMk cId="1142829954" sldId="900"/>
            <ac:spMk id="18" creationId="{B59F4DC9-B9D0-D955-82F0-A046347E04CE}"/>
          </ac:spMkLst>
        </pc:spChg>
        <pc:spChg chg="add del mod">
          <ac:chgData name="知子 住本" userId="2305b16feda36423" providerId="LiveId" clId="{D651C817-D0A7-4216-AA73-0B034B1952D7}" dt="2023-12-27T10:01:59.324" v="793" actId="478"/>
          <ac:spMkLst>
            <pc:docMk/>
            <pc:sldMk cId="1142829954" sldId="900"/>
            <ac:spMk id="19" creationId="{5F8E5950-1B19-AB35-99FE-E415A32933F4}"/>
          </ac:spMkLst>
        </pc:spChg>
        <pc:spChg chg="add del mod">
          <ac:chgData name="知子 住本" userId="2305b16feda36423" providerId="LiveId" clId="{D651C817-D0A7-4216-AA73-0B034B1952D7}" dt="2023-12-27T10:01:58.661" v="792" actId="478"/>
          <ac:spMkLst>
            <pc:docMk/>
            <pc:sldMk cId="1142829954" sldId="900"/>
            <ac:spMk id="20" creationId="{CCB315C2-8960-F4B4-3820-697FF4CD39D7}"/>
          </ac:spMkLst>
        </pc:spChg>
        <pc:spChg chg="add mod">
          <ac:chgData name="知子 住本" userId="2305b16feda36423" providerId="LiveId" clId="{D651C817-D0A7-4216-AA73-0B034B1952D7}" dt="2023-12-27T10:04:07.593" v="818" actId="164"/>
          <ac:spMkLst>
            <pc:docMk/>
            <pc:sldMk cId="1142829954" sldId="900"/>
            <ac:spMk id="21" creationId="{BDBCE208-1FFA-22F3-E8A1-8226E2F6E7FA}"/>
          </ac:spMkLst>
        </pc:spChg>
        <pc:spChg chg="add mod">
          <ac:chgData name="知子 住本" userId="2305b16feda36423" providerId="LiveId" clId="{D651C817-D0A7-4216-AA73-0B034B1952D7}" dt="2023-12-27T10:04:07.593" v="818" actId="164"/>
          <ac:spMkLst>
            <pc:docMk/>
            <pc:sldMk cId="1142829954" sldId="900"/>
            <ac:spMk id="22" creationId="{6F9A14B2-8DB9-4B9E-D8C7-31FBD0B0972E}"/>
          </ac:spMkLst>
        </pc:spChg>
        <pc:spChg chg="add mod">
          <ac:chgData name="知子 住本" userId="2305b16feda36423" providerId="LiveId" clId="{D651C817-D0A7-4216-AA73-0B034B1952D7}" dt="2023-12-27T10:04:07.593" v="818" actId="164"/>
          <ac:spMkLst>
            <pc:docMk/>
            <pc:sldMk cId="1142829954" sldId="900"/>
            <ac:spMk id="23" creationId="{EFBCDE2B-D168-DBF3-49C3-1C994658D1E6}"/>
          </ac:spMkLst>
        </pc:spChg>
        <pc:spChg chg="add mod topLvl">
          <ac:chgData name="知子 住本" userId="2305b16feda36423" providerId="LiveId" clId="{D651C817-D0A7-4216-AA73-0B034B1952D7}" dt="2023-12-27T10:39:50.391" v="1132" actId="1076"/>
          <ac:spMkLst>
            <pc:docMk/>
            <pc:sldMk cId="1142829954" sldId="900"/>
            <ac:spMk id="24" creationId="{906FDD30-B37E-42F2-F620-39C246565FA5}"/>
          </ac:spMkLst>
        </pc:spChg>
        <pc:spChg chg="add mod topLvl">
          <ac:chgData name="知子 住本" userId="2305b16feda36423" providerId="LiveId" clId="{D651C817-D0A7-4216-AA73-0B034B1952D7}" dt="2023-12-27T10:40:02.326" v="1133" actId="164"/>
          <ac:spMkLst>
            <pc:docMk/>
            <pc:sldMk cId="1142829954" sldId="900"/>
            <ac:spMk id="25" creationId="{0868DE77-69A0-5CF9-0031-8E13FA45BAEF}"/>
          </ac:spMkLst>
        </pc:spChg>
        <pc:spChg chg="add mod topLvl">
          <ac:chgData name="知子 住本" userId="2305b16feda36423" providerId="LiveId" clId="{D651C817-D0A7-4216-AA73-0B034B1952D7}" dt="2023-12-27T10:40:02.326" v="1133" actId="164"/>
          <ac:spMkLst>
            <pc:docMk/>
            <pc:sldMk cId="1142829954" sldId="900"/>
            <ac:spMk id="26" creationId="{DEFAAA51-E2A9-AAC9-F518-8A6A84B75270}"/>
          </ac:spMkLst>
        </pc:spChg>
        <pc:spChg chg="add mod topLvl">
          <ac:chgData name="知子 住本" userId="2305b16feda36423" providerId="LiveId" clId="{D651C817-D0A7-4216-AA73-0B034B1952D7}" dt="2023-12-27T10:40:02.326" v="1133" actId="164"/>
          <ac:spMkLst>
            <pc:docMk/>
            <pc:sldMk cId="1142829954" sldId="900"/>
            <ac:spMk id="27" creationId="{64FB4207-4E03-1A36-E00C-26A01F94A9A3}"/>
          </ac:spMkLst>
        </pc:spChg>
        <pc:spChg chg="add mod topLvl">
          <ac:chgData name="知子 住本" userId="2305b16feda36423" providerId="LiveId" clId="{D651C817-D0A7-4216-AA73-0B034B1952D7}" dt="2023-12-27T10:39:47.026" v="1130" actId="165"/>
          <ac:spMkLst>
            <pc:docMk/>
            <pc:sldMk cId="1142829954" sldId="900"/>
            <ac:spMk id="28" creationId="{B8761DF1-FF7B-A8BB-8CBA-FAE0F09A2978}"/>
          </ac:spMkLst>
        </pc:spChg>
        <pc:spChg chg="add mod topLvl">
          <ac:chgData name="知子 住本" userId="2305b16feda36423" providerId="LiveId" clId="{D651C817-D0A7-4216-AA73-0B034B1952D7}" dt="2023-12-27T10:40:02.326" v="1133" actId="164"/>
          <ac:spMkLst>
            <pc:docMk/>
            <pc:sldMk cId="1142829954" sldId="900"/>
            <ac:spMk id="29" creationId="{67DE0485-B4A2-B5DE-DFFE-4ECC6EE29138}"/>
          </ac:spMkLst>
        </pc:spChg>
        <pc:spChg chg="add mod topLvl">
          <ac:chgData name="知子 住本" userId="2305b16feda36423" providerId="LiveId" clId="{D651C817-D0A7-4216-AA73-0B034B1952D7}" dt="2023-12-27T10:40:10.539" v="1136" actId="1076"/>
          <ac:spMkLst>
            <pc:docMk/>
            <pc:sldMk cId="1142829954" sldId="900"/>
            <ac:spMk id="30" creationId="{CE2D0539-956D-FB0B-4256-67151A0BF823}"/>
          </ac:spMkLst>
        </pc:spChg>
        <pc:spChg chg="add mod topLvl">
          <ac:chgData name="知子 住本" userId="2305b16feda36423" providerId="LiveId" clId="{D651C817-D0A7-4216-AA73-0B034B1952D7}" dt="2023-12-27T10:39:47.026" v="1130" actId="165"/>
          <ac:spMkLst>
            <pc:docMk/>
            <pc:sldMk cId="1142829954" sldId="900"/>
            <ac:spMk id="31" creationId="{37C5C6C5-5BB1-8A82-F804-A4683C018A96}"/>
          </ac:spMkLst>
        </pc:spChg>
        <pc:spChg chg="add mod topLvl">
          <ac:chgData name="知子 住本" userId="2305b16feda36423" providerId="LiveId" clId="{D651C817-D0A7-4216-AA73-0B034B1952D7}" dt="2023-12-27T10:39:49.142" v="1131" actId="1076"/>
          <ac:spMkLst>
            <pc:docMk/>
            <pc:sldMk cId="1142829954" sldId="900"/>
            <ac:spMk id="32" creationId="{B5CC42B8-C9B9-7573-284B-CBABE27859FC}"/>
          </ac:spMkLst>
        </pc:spChg>
        <pc:spChg chg="add mod">
          <ac:chgData name="知子 住本" userId="2305b16feda36423" providerId="LiveId" clId="{D651C817-D0A7-4216-AA73-0B034B1952D7}" dt="2023-12-27T10:08:06.077" v="892" actId="164"/>
          <ac:spMkLst>
            <pc:docMk/>
            <pc:sldMk cId="1142829954" sldId="900"/>
            <ac:spMk id="33" creationId="{03443111-648D-6E8A-5DF8-5B3C5FFB2529}"/>
          </ac:spMkLst>
        </pc:spChg>
        <pc:spChg chg="add mod topLvl">
          <ac:chgData name="知子 住本" userId="2305b16feda36423" providerId="LiveId" clId="{D651C817-D0A7-4216-AA73-0B034B1952D7}" dt="2023-12-27T10:39:47.026" v="1130" actId="165"/>
          <ac:spMkLst>
            <pc:docMk/>
            <pc:sldMk cId="1142829954" sldId="900"/>
            <ac:spMk id="34" creationId="{4DE97BD3-2391-5C1B-67A5-8B3F81086BC0}"/>
          </ac:spMkLst>
        </pc:spChg>
        <pc:spChg chg="add mod topLvl">
          <ac:chgData name="知子 住本" userId="2305b16feda36423" providerId="LiveId" clId="{D651C817-D0A7-4216-AA73-0B034B1952D7}" dt="2023-12-27T10:40:02.326" v="1133" actId="164"/>
          <ac:spMkLst>
            <pc:docMk/>
            <pc:sldMk cId="1142829954" sldId="900"/>
            <ac:spMk id="35" creationId="{44CF8137-9E4D-6581-00CD-53446B4D6D3D}"/>
          </ac:spMkLst>
        </pc:spChg>
        <pc:spChg chg="add mod topLvl">
          <ac:chgData name="知子 住本" userId="2305b16feda36423" providerId="LiveId" clId="{D651C817-D0A7-4216-AA73-0B034B1952D7}" dt="2023-12-27T10:39:47.026" v="1130" actId="165"/>
          <ac:spMkLst>
            <pc:docMk/>
            <pc:sldMk cId="1142829954" sldId="900"/>
            <ac:spMk id="36" creationId="{39F907C9-D714-0C82-248D-75290A2F8E54}"/>
          </ac:spMkLst>
        </pc:spChg>
        <pc:spChg chg="add mod topLvl">
          <ac:chgData name="知子 住本" userId="2305b16feda36423" providerId="LiveId" clId="{D651C817-D0A7-4216-AA73-0B034B1952D7}" dt="2023-12-27T10:40:02.326" v="1133" actId="164"/>
          <ac:spMkLst>
            <pc:docMk/>
            <pc:sldMk cId="1142829954" sldId="900"/>
            <ac:spMk id="37" creationId="{A7A5C7BB-99D0-013B-91BA-46E64E3FD8E0}"/>
          </ac:spMkLst>
        </pc:spChg>
        <pc:spChg chg="add mod topLvl">
          <ac:chgData name="知子 住本" userId="2305b16feda36423" providerId="LiveId" clId="{D651C817-D0A7-4216-AA73-0B034B1952D7}" dt="2023-12-27T10:39:47.026" v="1130" actId="165"/>
          <ac:spMkLst>
            <pc:docMk/>
            <pc:sldMk cId="1142829954" sldId="900"/>
            <ac:spMk id="38" creationId="{FBEFF364-258F-D716-140A-86B37357AED8}"/>
          </ac:spMkLst>
        </pc:spChg>
        <pc:spChg chg="add mod">
          <ac:chgData name="知子 住本" userId="2305b16feda36423" providerId="LiveId" clId="{D651C817-D0A7-4216-AA73-0B034B1952D7}" dt="2023-12-27T10:08:06.077" v="892" actId="164"/>
          <ac:spMkLst>
            <pc:docMk/>
            <pc:sldMk cId="1142829954" sldId="900"/>
            <ac:spMk id="39" creationId="{E5CF7EBE-60C9-23F3-EB7D-5BD8C10EE585}"/>
          </ac:spMkLst>
        </pc:spChg>
        <pc:spChg chg="add mod">
          <ac:chgData name="知子 住本" userId="2305b16feda36423" providerId="LiveId" clId="{D651C817-D0A7-4216-AA73-0B034B1952D7}" dt="2023-12-27T10:08:06.077" v="892" actId="164"/>
          <ac:spMkLst>
            <pc:docMk/>
            <pc:sldMk cId="1142829954" sldId="900"/>
            <ac:spMk id="40" creationId="{4059BD5A-F138-6F5F-F02A-36C94661519F}"/>
          </ac:spMkLst>
        </pc:spChg>
        <pc:spChg chg="add mod">
          <ac:chgData name="知子 住本" userId="2305b16feda36423" providerId="LiveId" clId="{D651C817-D0A7-4216-AA73-0B034B1952D7}" dt="2023-12-27T10:08:06.077" v="892" actId="164"/>
          <ac:spMkLst>
            <pc:docMk/>
            <pc:sldMk cId="1142829954" sldId="900"/>
            <ac:spMk id="41" creationId="{4230226B-9E04-98C7-8EBB-CB22B2A577F2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42" creationId="{DAEB838F-8793-A562-C09A-2C720A5BD65E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43" creationId="{9D557A22-C454-5D4B-CA92-ED4A1749F653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44" creationId="{C2E3DDCB-B816-E094-21A3-FB57DEE27EA6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45" creationId="{6481741B-1055-41D6-B3E3-7229EF44FA47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46" creationId="{5589131A-5BDD-4179-0D28-4916B8346AA4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47" creationId="{B1CA78E9-8E4F-2421-EA8F-120942ED9824}"/>
          </ac:spMkLst>
        </pc:spChg>
        <pc:spChg chg="add del mod">
          <ac:chgData name="知子 住本" userId="2305b16feda36423" providerId="LiveId" clId="{D651C817-D0A7-4216-AA73-0B034B1952D7}" dt="2023-12-27T07:24:11.504" v="248" actId="478"/>
          <ac:spMkLst>
            <pc:docMk/>
            <pc:sldMk cId="1142829954" sldId="900"/>
            <ac:spMk id="48" creationId="{FDC48496-FDBE-DBBC-50FA-ADDB9F188A9C}"/>
          </ac:spMkLst>
        </pc:spChg>
        <pc:spChg chg="add del mod">
          <ac:chgData name="知子 住本" userId="2305b16feda36423" providerId="LiveId" clId="{D651C817-D0A7-4216-AA73-0B034B1952D7}" dt="2023-12-27T07:24:12.941" v="249" actId="478"/>
          <ac:spMkLst>
            <pc:docMk/>
            <pc:sldMk cId="1142829954" sldId="900"/>
            <ac:spMk id="49" creationId="{5D8B36CD-EA49-BECC-F042-150268000FA8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50" creationId="{9B12969D-1FC5-7C40-A150-25E1C7F84469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51" creationId="{9B5577D7-131C-BF1A-BD12-6428710451FB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52" creationId="{C1FA5523-60A5-3574-6724-EBC29712412E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53" creationId="{228A461F-7649-44BD-22F5-B3BA2662CEF1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54" creationId="{7222059B-FD9E-E06D-6E67-2E5BF39EE273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55" creationId="{EC3ED685-4422-2954-54A6-18BC208EBB0D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56" creationId="{D26DB6A3-6B05-40AC-A654-8F97E2992C68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57" creationId="{C993B131-4B28-3ADF-F876-94ABDD096429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58" creationId="{029D2E06-FF6B-716B-16DE-7DE82069CD1F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59" creationId="{A83E3C05-EC5A-5748-F593-AE1731A7C4C3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60" creationId="{034E0368-5F2D-E6B9-1874-A98EE517626E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61" creationId="{2BB5F723-DD57-8352-9244-40EB070BA926}"/>
          </ac:spMkLst>
        </pc:spChg>
        <pc:spChg chg="add mod">
          <ac:chgData name="知子 住本" userId="2305b16feda36423" providerId="LiveId" clId="{D651C817-D0A7-4216-AA73-0B034B1952D7}" dt="2023-12-27T10:04:07.593" v="818" actId="164"/>
          <ac:spMkLst>
            <pc:docMk/>
            <pc:sldMk cId="1142829954" sldId="900"/>
            <ac:spMk id="62" creationId="{5984EA8B-E4A8-0D88-615B-DF559B3E9C56}"/>
          </ac:spMkLst>
        </pc:spChg>
        <pc:spChg chg="add del mod">
          <ac:chgData name="知子 住本" userId="2305b16feda36423" providerId="LiveId" clId="{D651C817-D0A7-4216-AA73-0B034B1952D7}" dt="2023-12-27T07:24:24.731" v="255"/>
          <ac:spMkLst>
            <pc:docMk/>
            <pc:sldMk cId="1142829954" sldId="900"/>
            <ac:spMk id="62" creationId="{CDAC044C-75EC-2986-7AE4-6CD3DC78C616}"/>
          </ac:spMkLst>
        </pc:spChg>
        <pc:spChg chg="add mod">
          <ac:chgData name="知子 住本" userId="2305b16feda36423" providerId="LiveId" clId="{D651C817-D0A7-4216-AA73-0B034B1952D7}" dt="2023-12-27T10:04:07.593" v="818" actId="164"/>
          <ac:spMkLst>
            <pc:docMk/>
            <pc:sldMk cId="1142829954" sldId="900"/>
            <ac:spMk id="63" creationId="{15C97C37-9751-EE2A-5BB8-52B86F213DE5}"/>
          </ac:spMkLst>
        </pc:spChg>
        <pc:spChg chg="add del mod">
          <ac:chgData name="知子 住本" userId="2305b16feda36423" providerId="LiveId" clId="{D651C817-D0A7-4216-AA73-0B034B1952D7}" dt="2023-12-27T07:24:24.731" v="255"/>
          <ac:spMkLst>
            <pc:docMk/>
            <pc:sldMk cId="1142829954" sldId="900"/>
            <ac:spMk id="63" creationId="{55B9283B-622E-2868-9C3B-9A229755BD52}"/>
          </ac:spMkLst>
        </pc:spChg>
        <pc:spChg chg="add mod">
          <ac:chgData name="知子 住本" userId="2305b16feda36423" providerId="LiveId" clId="{D651C817-D0A7-4216-AA73-0B034B1952D7}" dt="2023-12-27T10:04:07.593" v="818" actId="164"/>
          <ac:spMkLst>
            <pc:docMk/>
            <pc:sldMk cId="1142829954" sldId="900"/>
            <ac:spMk id="64" creationId="{3734CEE7-31B8-71CC-040B-7AE45B14EA7C}"/>
          </ac:spMkLst>
        </pc:spChg>
        <pc:spChg chg="add del mod">
          <ac:chgData name="知子 住本" userId="2305b16feda36423" providerId="LiveId" clId="{D651C817-D0A7-4216-AA73-0B034B1952D7}" dt="2023-12-27T07:24:24.731" v="255"/>
          <ac:spMkLst>
            <pc:docMk/>
            <pc:sldMk cId="1142829954" sldId="900"/>
            <ac:spMk id="64" creationId="{ED481F1C-B221-6358-B7AA-AA7D741A81EC}"/>
          </ac:spMkLst>
        </pc:spChg>
        <pc:spChg chg="add del mod">
          <ac:chgData name="知子 住本" userId="2305b16feda36423" providerId="LiveId" clId="{D651C817-D0A7-4216-AA73-0B034B1952D7}" dt="2023-12-27T07:24:24.731" v="255"/>
          <ac:spMkLst>
            <pc:docMk/>
            <pc:sldMk cId="1142829954" sldId="900"/>
            <ac:spMk id="65" creationId="{BA0E2A78-B0A7-1295-DE7B-AD46575BF95D}"/>
          </ac:spMkLst>
        </pc:spChg>
        <pc:spChg chg="add mod">
          <ac:chgData name="知子 住本" userId="2305b16feda36423" providerId="LiveId" clId="{D651C817-D0A7-4216-AA73-0B034B1952D7}" dt="2023-12-27T10:04:07.593" v="818" actId="164"/>
          <ac:spMkLst>
            <pc:docMk/>
            <pc:sldMk cId="1142829954" sldId="900"/>
            <ac:spMk id="65" creationId="{E653186A-20CE-0911-22F5-6C131FD12CC6}"/>
          </ac:spMkLst>
        </pc:spChg>
        <pc:spChg chg="add del mod">
          <ac:chgData name="知子 住本" userId="2305b16feda36423" providerId="LiveId" clId="{D651C817-D0A7-4216-AA73-0B034B1952D7}" dt="2023-12-27T07:24:24.731" v="255"/>
          <ac:spMkLst>
            <pc:docMk/>
            <pc:sldMk cId="1142829954" sldId="900"/>
            <ac:spMk id="66" creationId="{A827F33B-724D-1332-1318-A4D63355A96D}"/>
          </ac:spMkLst>
        </pc:spChg>
        <pc:spChg chg="add del mod">
          <ac:chgData name="知子 住本" userId="2305b16feda36423" providerId="LiveId" clId="{D651C817-D0A7-4216-AA73-0B034B1952D7}" dt="2023-12-27T07:24:24.731" v="255"/>
          <ac:spMkLst>
            <pc:docMk/>
            <pc:sldMk cId="1142829954" sldId="900"/>
            <ac:spMk id="67" creationId="{25386B83-DF8C-2606-AFDA-7F3D8FA1B2C7}"/>
          </ac:spMkLst>
        </pc:spChg>
        <pc:spChg chg="add del mod">
          <ac:chgData name="知子 住本" userId="2305b16feda36423" providerId="LiveId" clId="{D651C817-D0A7-4216-AA73-0B034B1952D7}" dt="2023-12-27T07:24:24.731" v="255"/>
          <ac:spMkLst>
            <pc:docMk/>
            <pc:sldMk cId="1142829954" sldId="900"/>
            <ac:spMk id="68" creationId="{21336475-C7B7-039D-DF08-D4ED724FB2CB}"/>
          </ac:spMkLst>
        </pc:spChg>
        <pc:spChg chg="add del mod">
          <ac:chgData name="知子 住本" userId="2305b16feda36423" providerId="LiveId" clId="{D651C817-D0A7-4216-AA73-0B034B1952D7}" dt="2023-12-27T07:24:24.731" v="255"/>
          <ac:spMkLst>
            <pc:docMk/>
            <pc:sldMk cId="1142829954" sldId="900"/>
            <ac:spMk id="69" creationId="{0B75E4CF-1848-CB0E-25DC-F97BDFA9FF44}"/>
          </ac:spMkLst>
        </pc:spChg>
        <pc:spChg chg="add del mod">
          <ac:chgData name="知子 住本" userId="2305b16feda36423" providerId="LiveId" clId="{D651C817-D0A7-4216-AA73-0B034B1952D7}" dt="2023-12-27T07:24:24.731" v="255"/>
          <ac:spMkLst>
            <pc:docMk/>
            <pc:sldMk cId="1142829954" sldId="900"/>
            <ac:spMk id="70" creationId="{CF88684F-B522-E163-4074-9D223CA21124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71" creationId="{B2ED50CE-D23F-9F71-57DF-E0628EEDE053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72" creationId="{D78BEFE9-210B-A6BB-3366-E74AD9412C5A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73" creationId="{6A18FF66-E0EA-5E41-139B-6518C86152B7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74" creationId="{185F8111-F794-C850-DC82-AF4A0CB51C72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75" creationId="{807B83E7-1185-C0AE-69E5-75FFA7AF8373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76" creationId="{4CFABB69-40CD-D9EC-1690-8AD38524A277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77" creationId="{6A968A64-7AC6-77BA-0E9D-12C0709989B6}"/>
          </ac:spMkLst>
        </pc:spChg>
        <pc:spChg chg="add mod">
          <ac:chgData name="知子 住本" userId="2305b16feda36423" providerId="LiveId" clId="{D651C817-D0A7-4216-AA73-0B034B1952D7}" dt="2023-12-27T10:23:21.231" v="1061" actId="1076"/>
          <ac:spMkLst>
            <pc:docMk/>
            <pc:sldMk cId="1142829954" sldId="900"/>
            <ac:spMk id="78" creationId="{A019BBF7-BD8B-E473-BA9D-21FDDF0059E5}"/>
          </ac:spMkLst>
        </pc:spChg>
        <pc:spChg chg="add mod">
          <ac:chgData name="知子 住本" userId="2305b16feda36423" providerId="LiveId" clId="{D651C817-D0A7-4216-AA73-0B034B1952D7}" dt="2023-12-27T10:35:16.890" v="1124" actId="1076"/>
          <ac:spMkLst>
            <pc:docMk/>
            <pc:sldMk cId="1142829954" sldId="900"/>
            <ac:spMk id="79" creationId="{FB428434-EC47-438C-4591-5873B2032456}"/>
          </ac:spMkLst>
        </pc:spChg>
        <pc:spChg chg="add mod">
          <ac:chgData name="知子 住本" userId="2305b16feda36423" providerId="LiveId" clId="{D651C817-D0A7-4216-AA73-0B034B1952D7}" dt="2023-12-27T10:17:37.834" v="1025" actId="1076"/>
          <ac:spMkLst>
            <pc:docMk/>
            <pc:sldMk cId="1142829954" sldId="900"/>
            <ac:spMk id="80" creationId="{B8F2F0C4-4E95-48D6-9419-4A381E24275E}"/>
          </ac:spMkLst>
        </pc:spChg>
        <pc:spChg chg="add mod">
          <ac:chgData name="知子 住本" userId="2305b16feda36423" providerId="LiveId" clId="{D651C817-D0A7-4216-AA73-0B034B1952D7}" dt="2023-12-27T10:17:37.834" v="1025" actId="1076"/>
          <ac:spMkLst>
            <pc:docMk/>
            <pc:sldMk cId="1142829954" sldId="900"/>
            <ac:spMk id="81" creationId="{7F01D366-6E7B-9D52-8644-FC992985E8E2}"/>
          </ac:spMkLst>
        </pc:spChg>
        <pc:spChg chg="add mod">
          <ac:chgData name="知子 住本" userId="2305b16feda36423" providerId="LiveId" clId="{D651C817-D0A7-4216-AA73-0B034B1952D7}" dt="2023-12-27T10:17:37.834" v="1025" actId="1076"/>
          <ac:spMkLst>
            <pc:docMk/>
            <pc:sldMk cId="1142829954" sldId="900"/>
            <ac:spMk id="82" creationId="{1C199788-63DA-E2E9-BA6C-339C833ED522}"/>
          </ac:spMkLst>
        </pc:spChg>
        <pc:spChg chg="add mod">
          <ac:chgData name="知子 住本" userId="2305b16feda36423" providerId="LiveId" clId="{D651C817-D0A7-4216-AA73-0B034B1952D7}" dt="2023-12-27T10:17:37.834" v="1025" actId="1076"/>
          <ac:spMkLst>
            <pc:docMk/>
            <pc:sldMk cId="1142829954" sldId="900"/>
            <ac:spMk id="83" creationId="{9A0721CB-9427-470E-F5F6-C3AA93F077A5}"/>
          </ac:spMkLst>
        </pc:spChg>
        <pc:spChg chg="add mod">
          <ac:chgData name="知子 住本" userId="2305b16feda36423" providerId="LiveId" clId="{D651C817-D0A7-4216-AA73-0B034B1952D7}" dt="2023-12-27T10:17:37.834" v="1025" actId="1076"/>
          <ac:spMkLst>
            <pc:docMk/>
            <pc:sldMk cId="1142829954" sldId="900"/>
            <ac:spMk id="84" creationId="{B681358C-7957-9904-FC47-87BFBC5304CE}"/>
          </ac:spMkLst>
        </pc:spChg>
        <pc:spChg chg="add mod">
          <ac:chgData name="知子 住本" userId="2305b16feda36423" providerId="LiveId" clId="{D651C817-D0A7-4216-AA73-0B034B1952D7}" dt="2023-12-27T10:17:37.834" v="1025" actId="1076"/>
          <ac:spMkLst>
            <pc:docMk/>
            <pc:sldMk cId="1142829954" sldId="900"/>
            <ac:spMk id="85" creationId="{23A5FB42-BB25-862F-503B-A5B2F34C21A9}"/>
          </ac:spMkLst>
        </pc:spChg>
        <pc:spChg chg="add mod">
          <ac:chgData name="知子 住本" userId="2305b16feda36423" providerId="LiveId" clId="{D651C817-D0A7-4216-AA73-0B034B1952D7}" dt="2023-12-27T10:17:37.834" v="1025" actId="1076"/>
          <ac:spMkLst>
            <pc:docMk/>
            <pc:sldMk cId="1142829954" sldId="900"/>
            <ac:spMk id="86" creationId="{F7C336D5-2ACE-27EE-E14E-A978B717DD90}"/>
          </ac:spMkLst>
        </pc:spChg>
        <pc:spChg chg="add mod">
          <ac:chgData name="知子 住本" userId="2305b16feda36423" providerId="LiveId" clId="{D651C817-D0A7-4216-AA73-0B034B1952D7}" dt="2023-12-27T10:33:45.560" v="1113" actId="1076"/>
          <ac:spMkLst>
            <pc:docMk/>
            <pc:sldMk cId="1142829954" sldId="900"/>
            <ac:spMk id="87" creationId="{803A26FF-2909-3547-FF12-6A5C594E4626}"/>
          </ac:spMkLst>
        </pc:spChg>
        <pc:spChg chg="add mod">
          <ac:chgData name="知子 住本" userId="2305b16feda36423" providerId="LiveId" clId="{D651C817-D0A7-4216-AA73-0B034B1952D7}" dt="2023-12-27T10:33:43.953" v="1112" actId="1076"/>
          <ac:spMkLst>
            <pc:docMk/>
            <pc:sldMk cId="1142829954" sldId="900"/>
            <ac:spMk id="88" creationId="{4591C3BD-640E-3B9E-7B68-9221EC09C55A}"/>
          </ac:spMkLst>
        </pc:spChg>
        <pc:spChg chg="add mod">
          <ac:chgData name="知子 住本" userId="2305b16feda36423" providerId="LiveId" clId="{D651C817-D0A7-4216-AA73-0B034B1952D7}" dt="2023-12-27T10:20:11.342" v="1044" actId="164"/>
          <ac:spMkLst>
            <pc:docMk/>
            <pc:sldMk cId="1142829954" sldId="900"/>
            <ac:spMk id="108" creationId="{4FEA5684-E886-F30B-D940-894F1DA4C97C}"/>
          </ac:spMkLst>
        </pc:spChg>
        <pc:spChg chg="add mod">
          <ac:chgData name="知子 住本" userId="2305b16feda36423" providerId="LiveId" clId="{D651C817-D0A7-4216-AA73-0B034B1952D7}" dt="2023-12-27T10:20:11.342" v="1044" actId="164"/>
          <ac:spMkLst>
            <pc:docMk/>
            <pc:sldMk cId="1142829954" sldId="900"/>
            <ac:spMk id="109" creationId="{37745089-2A16-4D5F-FE55-DE97BA8B56E8}"/>
          </ac:spMkLst>
        </pc:spChg>
        <pc:spChg chg="add mod">
          <ac:chgData name="知子 住本" userId="2305b16feda36423" providerId="LiveId" clId="{D651C817-D0A7-4216-AA73-0B034B1952D7}" dt="2023-12-27T10:20:11.342" v="1044" actId="164"/>
          <ac:spMkLst>
            <pc:docMk/>
            <pc:sldMk cId="1142829954" sldId="900"/>
            <ac:spMk id="110" creationId="{6BE49CB1-9912-3325-D469-649A294188A4}"/>
          </ac:spMkLst>
        </pc:spChg>
        <pc:spChg chg="add mod">
          <ac:chgData name="知子 住本" userId="2305b16feda36423" providerId="LiveId" clId="{D651C817-D0A7-4216-AA73-0B034B1952D7}" dt="2023-12-27T10:20:11.342" v="1044" actId="164"/>
          <ac:spMkLst>
            <pc:docMk/>
            <pc:sldMk cId="1142829954" sldId="900"/>
            <ac:spMk id="111" creationId="{45B41D1D-48A4-5172-F534-635EDD21D196}"/>
          </ac:spMkLst>
        </pc:spChg>
        <pc:spChg chg="add mod">
          <ac:chgData name="知子 住本" userId="2305b16feda36423" providerId="LiveId" clId="{D651C817-D0A7-4216-AA73-0B034B1952D7}" dt="2023-12-27T10:20:11.342" v="1044" actId="164"/>
          <ac:spMkLst>
            <pc:docMk/>
            <pc:sldMk cId="1142829954" sldId="900"/>
            <ac:spMk id="112" creationId="{42159093-C865-6537-14B4-FEBFCEEA83F3}"/>
          </ac:spMkLst>
        </pc:spChg>
        <pc:spChg chg="add mod">
          <ac:chgData name="知子 住本" userId="2305b16feda36423" providerId="LiveId" clId="{D651C817-D0A7-4216-AA73-0B034B1952D7}" dt="2023-12-27T10:20:11.342" v="1044" actId="164"/>
          <ac:spMkLst>
            <pc:docMk/>
            <pc:sldMk cId="1142829954" sldId="900"/>
            <ac:spMk id="113" creationId="{E631D363-C54F-765A-9DC0-74F6E76FEF58}"/>
          </ac:spMkLst>
        </pc:spChg>
        <pc:grpChg chg="add del mod">
          <ac:chgData name="知子 住本" userId="2305b16feda36423" providerId="LiveId" clId="{D651C817-D0A7-4216-AA73-0B034B1952D7}" dt="2023-12-27T07:22:27.504" v="218" actId="165"/>
          <ac:grpSpMkLst>
            <pc:docMk/>
            <pc:sldMk cId="1142829954" sldId="900"/>
            <ac:grpSpMk id="3" creationId="{51EC95DD-9156-46B6-F0FC-12AA2B4F61EE}"/>
          </ac:grpSpMkLst>
        </pc:grpChg>
        <pc:grpChg chg="add mod">
          <ac:chgData name="知子 住本" userId="2305b16feda36423" providerId="LiveId" clId="{D651C817-D0A7-4216-AA73-0B034B1952D7}" dt="2023-12-27T10:20:33.949" v="1050" actId="1076"/>
          <ac:grpSpMkLst>
            <pc:docMk/>
            <pc:sldMk cId="1142829954" sldId="900"/>
            <ac:grpSpMk id="48" creationId="{4E46FEE7-97CB-5700-7271-C5DFF079000E}"/>
          </ac:grpSpMkLst>
        </pc:grpChg>
        <pc:grpChg chg="add mod">
          <ac:chgData name="知子 住本" userId="2305b16feda36423" providerId="LiveId" clId="{D651C817-D0A7-4216-AA73-0B034B1952D7}" dt="2023-12-27T10:39:37.701" v="1129" actId="1076"/>
          <ac:grpSpMkLst>
            <pc:docMk/>
            <pc:sldMk cId="1142829954" sldId="900"/>
            <ac:grpSpMk id="66" creationId="{710509C9-35A2-1975-6A61-A6601EE66A9A}"/>
          </ac:grpSpMkLst>
        </pc:grpChg>
        <pc:grpChg chg="add del mod">
          <ac:chgData name="知子 住本" userId="2305b16feda36423" providerId="LiveId" clId="{D651C817-D0A7-4216-AA73-0B034B1952D7}" dt="2023-12-27T10:39:47.026" v="1130" actId="165"/>
          <ac:grpSpMkLst>
            <pc:docMk/>
            <pc:sldMk cId="1142829954" sldId="900"/>
            <ac:grpSpMk id="68" creationId="{6B172B98-53B1-E4E1-C7FA-F9AF0ED24328}"/>
          </ac:grpSpMkLst>
        </pc:grpChg>
        <pc:grpChg chg="add mod">
          <ac:chgData name="知子 住本" userId="2305b16feda36423" providerId="LiveId" clId="{D651C817-D0A7-4216-AA73-0B034B1952D7}" dt="2023-12-27T10:20:11.342" v="1044" actId="164"/>
          <ac:grpSpMkLst>
            <pc:docMk/>
            <pc:sldMk cId="1142829954" sldId="900"/>
            <ac:grpSpMk id="70" creationId="{2DDBBE5A-E9C4-48F8-1F4C-22356A1204C0}"/>
          </ac:grpSpMkLst>
        </pc:grpChg>
        <pc:grpChg chg="add del mod">
          <ac:chgData name="知子 住本" userId="2305b16feda36423" providerId="LiveId" clId="{D651C817-D0A7-4216-AA73-0B034B1952D7}" dt="2023-12-27T10:13:30.420" v="976" actId="478"/>
          <ac:grpSpMkLst>
            <pc:docMk/>
            <pc:sldMk cId="1142829954" sldId="900"/>
            <ac:grpSpMk id="89" creationId="{F6B7E3C8-6865-1E45-EC3D-F75CE21951DA}"/>
          </ac:grpSpMkLst>
        </pc:grpChg>
        <pc:grpChg chg="add del mod">
          <ac:chgData name="知子 住本" userId="2305b16feda36423" providerId="LiveId" clId="{D651C817-D0A7-4216-AA73-0B034B1952D7}" dt="2023-12-27T10:14:04.165" v="989" actId="478"/>
          <ac:grpSpMkLst>
            <pc:docMk/>
            <pc:sldMk cId="1142829954" sldId="900"/>
            <ac:grpSpMk id="92" creationId="{E50870E3-615B-BD32-89A0-AE871B2BA9E6}"/>
          </ac:grpSpMkLst>
        </pc:grpChg>
        <pc:grpChg chg="add del mod">
          <ac:chgData name="知子 住本" userId="2305b16feda36423" providerId="LiveId" clId="{D651C817-D0A7-4216-AA73-0B034B1952D7}" dt="2023-12-27T10:16:50.911" v="1011" actId="478"/>
          <ac:grpSpMkLst>
            <pc:docMk/>
            <pc:sldMk cId="1142829954" sldId="900"/>
            <ac:grpSpMk id="95" creationId="{CE645713-1278-6052-BB1A-C3696E5E4008}"/>
          </ac:grpSpMkLst>
        </pc:grpChg>
        <pc:grpChg chg="add del mod">
          <ac:chgData name="知子 住本" userId="2305b16feda36423" providerId="LiveId" clId="{D651C817-D0A7-4216-AA73-0B034B1952D7}" dt="2023-12-27T10:12:50.701" v="965" actId="478"/>
          <ac:grpSpMkLst>
            <pc:docMk/>
            <pc:sldMk cId="1142829954" sldId="900"/>
            <ac:grpSpMk id="98" creationId="{78922891-D0A1-12E6-3E2D-141FB639B234}"/>
          </ac:grpSpMkLst>
        </pc:grpChg>
        <pc:grpChg chg="add del mod">
          <ac:chgData name="知子 住本" userId="2305b16feda36423" providerId="LiveId" clId="{D651C817-D0A7-4216-AA73-0B034B1952D7}" dt="2023-12-27T10:13:26.561" v="974"/>
          <ac:grpSpMkLst>
            <pc:docMk/>
            <pc:sldMk cId="1142829954" sldId="900"/>
            <ac:grpSpMk id="102" creationId="{CBCB393C-F06B-D0DD-E3C6-E4A5ACE6D870}"/>
          </ac:grpSpMkLst>
        </pc:grpChg>
        <pc:grpChg chg="add mod ord">
          <ac:chgData name="知子 住本" userId="2305b16feda36423" providerId="LiveId" clId="{D651C817-D0A7-4216-AA73-0B034B1952D7}" dt="2023-12-27T10:20:33.949" v="1050" actId="1076"/>
          <ac:grpSpMkLst>
            <pc:docMk/>
            <pc:sldMk cId="1142829954" sldId="900"/>
            <ac:grpSpMk id="114" creationId="{71E5233D-0F1C-6E0F-A4BA-A7203D670883}"/>
          </ac:grpSpMkLst>
        </pc:grpChg>
        <pc:grpChg chg="add mod">
          <ac:chgData name="知子 住本" userId="2305b16feda36423" providerId="LiveId" clId="{D651C817-D0A7-4216-AA73-0B034B1952D7}" dt="2023-12-27T10:40:02.326" v="1133" actId="164"/>
          <ac:grpSpMkLst>
            <pc:docMk/>
            <pc:sldMk cId="1142829954" sldId="900"/>
            <ac:grpSpMk id="119" creationId="{6B01AF58-95F9-E827-87B3-3337A8A9F38D}"/>
          </ac:grpSpMkLst>
        </pc:grpChg>
        <pc:picChg chg="add del mod">
          <ac:chgData name="知子 住本" userId="2305b16feda36423" providerId="LiveId" clId="{D651C817-D0A7-4216-AA73-0B034B1952D7}" dt="2023-12-27T09:58:16.641" v="731" actId="478"/>
          <ac:picMkLst>
            <pc:docMk/>
            <pc:sldMk cId="1142829954" sldId="900"/>
            <ac:picMk id="3" creationId="{A10E751C-159C-0D51-4CF5-88982D0EF88F}"/>
          </ac:picMkLst>
        </pc:picChg>
        <pc:picChg chg="add mod modCrop">
          <ac:chgData name="知子 住本" userId="2305b16feda36423" providerId="LiveId" clId="{D651C817-D0A7-4216-AA73-0B034B1952D7}" dt="2023-12-27T10:00:46.441" v="772" actId="164"/>
          <ac:picMkLst>
            <pc:docMk/>
            <pc:sldMk cId="1142829954" sldId="900"/>
            <ac:picMk id="4" creationId="{59DB2A6D-2C0B-119C-BD36-EEDAEB7AD6DE}"/>
          </ac:picMkLst>
        </pc:picChg>
        <pc:picChg chg="del mod topLvl">
          <ac:chgData name="知子 住本" userId="2305b16feda36423" providerId="LiveId" clId="{D651C817-D0A7-4216-AA73-0B034B1952D7}" dt="2023-12-27T07:22:29.939" v="219" actId="478"/>
          <ac:picMkLst>
            <pc:docMk/>
            <pc:sldMk cId="1142829954" sldId="900"/>
            <ac:picMk id="4" creationId="{D25A0470-64AF-9059-4E74-6B0FCF0FD565}"/>
          </ac:picMkLst>
        </pc:picChg>
        <pc:picChg chg="add mod modCrop">
          <ac:chgData name="知子 住本" userId="2305b16feda36423" providerId="LiveId" clId="{D651C817-D0A7-4216-AA73-0B034B1952D7}" dt="2023-12-27T10:04:07.593" v="818" actId="164"/>
          <ac:picMkLst>
            <pc:docMk/>
            <pc:sldMk cId="1142829954" sldId="900"/>
            <ac:picMk id="49" creationId="{6F4D459D-89E5-5D66-823E-EC1D0DA16DFA}"/>
          </ac:picMkLst>
        </pc:picChg>
        <pc:picChg chg="add mod topLvl modCrop">
          <ac:chgData name="知子 住本" userId="2305b16feda36423" providerId="LiveId" clId="{D651C817-D0A7-4216-AA73-0B034B1952D7}" dt="2023-12-27T10:40:06.918" v="1134" actId="1076"/>
          <ac:picMkLst>
            <pc:docMk/>
            <pc:sldMk cId="1142829954" sldId="900"/>
            <ac:picMk id="67" creationId="{DDA20E38-DFBB-A80D-78B5-E4C2F7E4F3B8}"/>
          </ac:picMkLst>
        </pc:picChg>
        <pc:picChg chg="add mod modCrop">
          <ac:chgData name="知子 住本" userId="2305b16feda36423" providerId="LiveId" clId="{D651C817-D0A7-4216-AA73-0B034B1952D7}" dt="2023-12-27T10:08:13.116" v="894" actId="732"/>
          <ac:picMkLst>
            <pc:docMk/>
            <pc:sldMk cId="1142829954" sldId="900"/>
            <ac:picMk id="69" creationId="{C3A3EC36-C54C-63DD-4B2D-A95B0832C1A8}"/>
          </ac:picMkLst>
        </pc:picChg>
        <pc:picChg chg="mod">
          <ac:chgData name="知子 住本" userId="2305b16feda36423" providerId="LiveId" clId="{D651C817-D0A7-4216-AA73-0B034B1952D7}" dt="2023-12-27T10:09:38.449" v="895"/>
          <ac:picMkLst>
            <pc:docMk/>
            <pc:sldMk cId="1142829954" sldId="900"/>
            <ac:picMk id="90" creationId="{D02E76B0-B8BA-1DDC-6798-FE8928FAF738}"/>
          </ac:picMkLst>
        </pc:picChg>
        <pc:picChg chg="mod">
          <ac:chgData name="知子 住本" userId="2305b16feda36423" providerId="LiveId" clId="{D651C817-D0A7-4216-AA73-0B034B1952D7}" dt="2023-12-27T10:09:38.449" v="895"/>
          <ac:picMkLst>
            <pc:docMk/>
            <pc:sldMk cId="1142829954" sldId="900"/>
            <ac:picMk id="91" creationId="{ED380FBA-A04A-17AF-C63C-A5CC599D6912}"/>
          </ac:picMkLst>
        </pc:picChg>
        <pc:picChg chg="mod">
          <ac:chgData name="知子 住本" userId="2305b16feda36423" providerId="LiveId" clId="{D651C817-D0A7-4216-AA73-0B034B1952D7}" dt="2023-12-27T10:09:38.449" v="895"/>
          <ac:picMkLst>
            <pc:docMk/>
            <pc:sldMk cId="1142829954" sldId="900"/>
            <ac:picMk id="93" creationId="{165AA5DB-B8F0-11E1-26C8-646258872429}"/>
          </ac:picMkLst>
        </pc:picChg>
        <pc:picChg chg="mod">
          <ac:chgData name="知子 住本" userId="2305b16feda36423" providerId="LiveId" clId="{D651C817-D0A7-4216-AA73-0B034B1952D7}" dt="2023-12-27T10:09:38.449" v="895"/>
          <ac:picMkLst>
            <pc:docMk/>
            <pc:sldMk cId="1142829954" sldId="900"/>
            <ac:picMk id="94" creationId="{1B821338-FEE4-1560-0DA5-4A6C6D199FBE}"/>
          </ac:picMkLst>
        </pc:picChg>
        <pc:picChg chg="mod">
          <ac:chgData name="知子 住本" userId="2305b16feda36423" providerId="LiveId" clId="{D651C817-D0A7-4216-AA73-0B034B1952D7}" dt="2023-12-27T10:09:38.449" v="895"/>
          <ac:picMkLst>
            <pc:docMk/>
            <pc:sldMk cId="1142829954" sldId="900"/>
            <ac:picMk id="96" creationId="{951BF153-474A-7D72-A66F-C65C7E94B4D9}"/>
          </ac:picMkLst>
        </pc:picChg>
        <pc:picChg chg="mod">
          <ac:chgData name="知子 住本" userId="2305b16feda36423" providerId="LiveId" clId="{D651C817-D0A7-4216-AA73-0B034B1952D7}" dt="2023-12-27T10:09:38.449" v="895"/>
          <ac:picMkLst>
            <pc:docMk/>
            <pc:sldMk cId="1142829954" sldId="900"/>
            <ac:picMk id="97" creationId="{4A871F63-F9C9-411B-ABC7-9D4B277DDDB9}"/>
          </ac:picMkLst>
        </pc:picChg>
        <pc:picChg chg="mod">
          <ac:chgData name="知子 住本" userId="2305b16feda36423" providerId="LiveId" clId="{D651C817-D0A7-4216-AA73-0B034B1952D7}" dt="2023-12-27T10:09:38.449" v="895"/>
          <ac:picMkLst>
            <pc:docMk/>
            <pc:sldMk cId="1142829954" sldId="900"/>
            <ac:picMk id="99" creationId="{956C1183-2C1B-D806-FAE0-39A6B4651503}"/>
          </ac:picMkLst>
        </pc:picChg>
        <pc:picChg chg="mod">
          <ac:chgData name="知子 住本" userId="2305b16feda36423" providerId="LiveId" clId="{D651C817-D0A7-4216-AA73-0B034B1952D7}" dt="2023-12-27T10:09:38.449" v="895"/>
          <ac:picMkLst>
            <pc:docMk/>
            <pc:sldMk cId="1142829954" sldId="900"/>
            <ac:picMk id="100" creationId="{D64C8368-91B5-BCC9-50C1-9EE9DA74FFD9}"/>
          </ac:picMkLst>
        </pc:picChg>
        <pc:picChg chg="add del mod modCrop">
          <ac:chgData name="知子 住本" userId="2305b16feda36423" providerId="LiveId" clId="{D651C817-D0A7-4216-AA73-0B034B1952D7}" dt="2023-12-27T10:31:11.414" v="1063" actId="478"/>
          <ac:picMkLst>
            <pc:docMk/>
            <pc:sldMk cId="1142829954" sldId="900"/>
            <ac:picMk id="101" creationId="{79161B7F-0D60-8C1D-2BF6-B27C6C7AB2BC}"/>
          </ac:picMkLst>
        </pc:picChg>
        <pc:picChg chg="mod">
          <ac:chgData name="知子 住本" userId="2305b16feda36423" providerId="LiveId" clId="{D651C817-D0A7-4216-AA73-0B034B1952D7}" dt="2023-12-27T10:13:24.405" v="973"/>
          <ac:picMkLst>
            <pc:docMk/>
            <pc:sldMk cId="1142829954" sldId="900"/>
            <ac:picMk id="103" creationId="{CBD5572E-A629-54F4-318C-999ECE477176}"/>
          </ac:picMkLst>
        </pc:picChg>
        <pc:picChg chg="mod">
          <ac:chgData name="知子 住本" userId="2305b16feda36423" providerId="LiveId" clId="{D651C817-D0A7-4216-AA73-0B034B1952D7}" dt="2023-12-27T10:13:24.405" v="973"/>
          <ac:picMkLst>
            <pc:docMk/>
            <pc:sldMk cId="1142829954" sldId="900"/>
            <ac:picMk id="104" creationId="{EEE6C07C-43DE-FEBD-3FD2-C08B619D099B}"/>
          </ac:picMkLst>
        </pc:picChg>
        <pc:picChg chg="add del mod modCrop">
          <ac:chgData name="知子 住本" userId="2305b16feda36423" providerId="LiveId" clId="{D651C817-D0A7-4216-AA73-0B034B1952D7}" dt="2023-12-27T10:32:15.937" v="1083" actId="478"/>
          <ac:picMkLst>
            <pc:docMk/>
            <pc:sldMk cId="1142829954" sldId="900"/>
            <ac:picMk id="105" creationId="{7E14964B-F157-4FB1-7701-A2389B779BEB}"/>
          </ac:picMkLst>
        </pc:picChg>
        <pc:picChg chg="add del mod modCrop">
          <ac:chgData name="知子 住本" userId="2305b16feda36423" providerId="LiveId" clId="{D651C817-D0A7-4216-AA73-0B034B1952D7}" dt="2023-12-27T10:32:39.996" v="1089" actId="478"/>
          <ac:picMkLst>
            <pc:docMk/>
            <pc:sldMk cId="1142829954" sldId="900"/>
            <ac:picMk id="106" creationId="{7FB086C1-1189-75CB-A72C-3E3F5E4503CD}"/>
          </ac:picMkLst>
        </pc:picChg>
        <pc:picChg chg="add del mod modCrop">
          <ac:chgData name="知子 住本" userId="2305b16feda36423" providerId="LiveId" clId="{D651C817-D0A7-4216-AA73-0B034B1952D7}" dt="2023-12-27T10:33:15.029" v="1101" actId="478"/>
          <ac:picMkLst>
            <pc:docMk/>
            <pc:sldMk cId="1142829954" sldId="900"/>
            <ac:picMk id="107" creationId="{1DA106DD-EF1C-AC82-AB93-4F9899C876F6}"/>
          </ac:picMkLst>
        </pc:picChg>
        <pc:picChg chg="add mod modCrop">
          <ac:chgData name="知子 住本" userId="2305b16feda36423" providerId="LiveId" clId="{D651C817-D0A7-4216-AA73-0B034B1952D7}" dt="2023-12-27T10:33:05.276" v="1100" actId="1076"/>
          <ac:picMkLst>
            <pc:docMk/>
            <pc:sldMk cId="1142829954" sldId="900"/>
            <ac:picMk id="115" creationId="{A7EE544F-1378-DE8F-0D60-91C13BE9A2BC}"/>
          </ac:picMkLst>
        </pc:picChg>
        <pc:picChg chg="add mod modCrop">
          <ac:chgData name="知子 住本" userId="2305b16feda36423" providerId="LiveId" clId="{D651C817-D0A7-4216-AA73-0B034B1952D7}" dt="2023-12-27T10:39:14.262" v="1127" actId="1076"/>
          <ac:picMkLst>
            <pc:docMk/>
            <pc:sldMk cId="1142829954" sldId="900"/>
            <ac:picMk id="116" creationId="{9707290D-9F5E-CE65-E4BA-89BE612AFA94}"/>
          </ac:picMkLst>
        </pc:picChg>
        <pc:picChg chg="add mod modCrop">
          <ac:chgData name="知子 住本" userId="2305b16feda36423" providerId="LiveId" clId="{D651C817-D0A7-4216-AA73-0B034B1952D7}" dt="2023-12-27T10:35:14.482" v="1123" actId="1076"/>
          <ac:picMkLst>
            <pc:docMk/>
            <pc:sldMk cId="1142829954" sldId="900"/>
            <ac:picMk id="117" creationId="{95D86046-8E31-CA2B-81C4-B6F0242DE13A}"/>
          </ac:picMkLst>
        </pc:picChg>
        <pc:picChg chg="add mod modCrop">
          <ac:chgData name="知子 住本" userId="2305b16feda36423" providerId="LiveId" clId="{D651C817-D0A7-4216-AA73-0B034B1952D7}" dt="2023-12-27T10:39:11.303" v="1125" actId="1076"/>
          <ac:picMkLst>
            <pc:docMk/>
            <pc:sldMk cId="1142829954" sldId="900"/>
            <ac:picMk id="118" creationId="{2241D1DE-3260-A180-1B11-082BFFFC91FE}"/>
          </ac:picMkLst>
        </pc:picChg>
      </pc:sldChg>
      <pc:sldChg chg="addSp delSp modSp new mod ord">
        <pc:chgData name="知子 住本" userId="2305b16feda36423" providerId="LiveId" clId="{D651C817-D0A7-4216-AA73-0B034B1952D7}" dt="2024-03-11T02:18:53.478" v="1219" actId="1076"/>
        <pc:sldMkLst>
          <pc:docMk/>
          <pc:sldMk cId="2891010269" sldId="900"/>
        </pc:sldMkLst>
        <pc:spChg chg="mod">
          <ac:chgData name="知子 住本" userId="2305b16feda36423" providerId="LiveId" clId="{D651C817-D0A7-4216-AA73-0B034B1952D7}" dt="2024-03-11T02:15:49.160" v="1172" actId="1076"/>
          <ac:spMkLst>
            <pc:docMk/>
            <pc:sldMk cId="2891010269" sldId="900"/>
            <ac:spMk id="7" creationId="{BB1B6AB0-494E-6348-E0BB-6D937FF945ED}"/>
          </ac:spMkLst>
        </pc:spChg>
        <pc:spChg chg="mod">
          <ac:chgData name="知子 住本" userId="2305b16feda36423" providerId="LiveId" clId="{D651C817-D0A7-4216-AA73-0B034B1952D7}" dt="2024-03-11T02:16:03.501" v="1176" actId="1076"/>
          <ac:spMkLst>
            <pc:docMk/>
            <pc:sldMk cId="2891010269" sldId="900"/>
            <ac:spMk id="8" creationId="{79A289F4-7CC6-4773-9EDD-2097DEDFCFD1}"/>
          </ac:spMkLst>
        </pc:spChg>
        <pc:spChg chg="add mod">
          <ac:chgData name="知子 住本" userId="2305b16feda36423" providerId="LiveId" clId="{D651C817-D0A7-4216-AA73-0B034B1952D7}" dt="2024-03-11T02:16:45.243" v="1181" actId="1076"/>
          <ac:spMkLst>
            <pc:docMk/>
            <pc:sldMk cId="2891010269" sldId="900"/>
            <ac:spMk id="14" creationId="{F02F65CF-3439-F156-92B2-3694AAD95B6E}"/>
          </ac:spMkLst>
        </pc:spChg>
        <pc:spChg chg="add mod">
          <ac:chgData name="知子 住本" userId="2305b16feda36423" providerId="LiveId" clId="{D651C817-D0A7-4216-AA73-0B034B1952D7}" dt="2024-03-11T02:18:06.797" v="1202" actId="1076"/>
          <ac:spMkLst>
            <pc:docMk/>
            <pc:sldMk cId="2891010269" sldId="900"/>
            <ac:spMk id="15" creationId="{155BE1D2-E0E8-EDEA-E222-95AC099C31D0}"/>
          </ac:spMkLst>
        </pc:spChg>
        <pc:spChg chg="add mod">
          <ac:chgData name="知子 住本" userId="2305b16feda36423" providerId="LiveId" clId="{D651C817-D0A7-4216-AA73-0B034B1952D7}" dt="2024-03-11T02:18:13.743" v="1209" actId="20577"/>
          <ac:spMkLst>
            <pc:docMk/>
            <pc:sldMk cId="2891010269" sldId="900"/>
            <ac:spMk id="16" creationId="{68FE6DE7-27D0-6497-325E-711DCB55BD29}"/>
          </ac:spMkLst>
        </pc:spChg>
        <pc:spChg chg="add mod">
          <ac:chgData name="知子 住本" userId="2305b16feda36423" providerId="LiveId" clId="{D651C817-D0A7-4216-AA73-0B034B1952D7}" dt="2024-03-11T02:18:53.478" v="1219" actId="1076"/>
          <ac:spMkLst>
            <pc:docMk/>
            <pc:sldMk cId="2891010269" sldId="900"/>
            <ac:spMk id="17" creationId="{0443DB6A-6A3E-1639-09E3-97DA95EE1C14}"/>
          </ac:spMkLst>
        </pc:spChg>
        <pc:grpChg chg="add mod">
          <ac:chgData name="知子 住本" userId="2305b16feda36423" providerId="LiveId" clId="{D651C817-D0A7-4216-AA73-0B034B1952D7}" dt="2024-03-11T02:17:28.723" v="1182" actId="1076"/>
          <ac:grpSpMkLst>
            <pc:docMk/>
            <pc:sldMk cId="2891010269" sldId="900"/>
            <ac:grpSpMk id="4" creationId="{C206E9E6-8D26-ACCB-2C7E-5EF74C0F7831}"/>
          </ac:grpSpMkLst>
        </pc:grpChg>
        <pc:picChg chg="add mod">
          <ac:chgData name="知子 住本" userId="2305b16feda36423" providerId="LiveId" clId="{D651C817-D0A7-4216-AA73-0B034B1952D7}" dt="2024-03-11T02:17:28.723" v="1182" actId="1076"/>
          <ac:picMkLst>
            <pc:docMk/>
            <pc:sldMk cId="2891010269" sldId="900"/>
            <ac:picMk id="2" creationId="{7B576513-34EF-E0D7-C292-9573F03AAA40}"/>
          </ac:picMkLst>
        </pc:picChg>
        <pc:picChg chg="add del mod">
          <ac:chgData name="知子 住本" userId="2305b16feda36423" providerId="LiveId" clId="{D651C817-D0A7-4216-AA73-0B034B1952D7}" dt="2024-03-11T02:15:15.293" v="1163" actId="478"/>
          <ac:picMkLst>
            <pc:docMk/>
            <pc:sldMk cId="2891010269" sldId="900"/>
            <ac:picMk id="3" creationId="{7F29678E-45B2-90C0-AC97-7BCFF0D85F96}"/>
          </ac:picMkLst>
        </pc:picChg>
        <pc:picChg chg="add del mod">
          <ac:chgData name="知子 住本" userId="2305b16feda36423" providerId="LiveId" clId="{D651C817-D0A7-4216-AA73-0B034B1952D7}" dt="2024-03-11T02:15:14.558" v="1162" actId="478"/>
          <ac:picMkLst>
            <pc:docMk/>
            <pc:sldMk cId="2891010269" sldId="900"/>
            <ac:picMk id="9" creationId="{6F8AFACC-85C8-275A-94F6-66FEDA65C766}"/>
          </ac:picMkLst>
        </pc:picChg>
        <pc:picChg chg="add mod">
          <ac:chgData name="知子 住本" userId="2305b16feda36423" providerId="LiveId" clId="{D651C817-D0A7-4216-AA73-0B034B1952D7}" dt="2024-03-11T02:17:28.723" v="1182" actId="1076"/>
          <ac:picMkLst>
            <pc:docMk/>
            <pc:sldMk cId="2891010269" sldId="900"/>
            <ac:picMk id="10" creationId="{74EDA1A6-9CA3-C1F0-45EA-D116BB9423E0}"/>
          </ac:picMkLst>
        </pc:picChg>
        <pc:cxnChg chg="mod">
          <ac:chgData name="知子 住本" userId="2305b16feda36423" providerId="LiveId" clId="{D651C817-D0A7-4216-AA73-0B034B1952D7}" dt="2024-03-11T02:15:52.260" v="1173" actId="14100"/>
          <ac:cxnSpMkLst>
            <pc:docMk/>
            <pc:sldMk cId="2891010269" sldId="900"/>
            <ac:cxnSpMk id="5" creationId="{69CC4520-B887-E42F-73F5-B7C57B78EDEF}"/>
          </ac:cxnSpMkLst>
        </pc:cxnChg>
        <pc:cxnChg chg="mod">
          <ac:chgData name="知子 住本" userId="2305b16feda36423" providerId="LiveId" clId="{D651C817-D0A7-4216-AA73-0B034B1952D7}" dt="2024-03-11T02:16:01.580" v="1175" actId="14100"/>
          <ac:cxnSpMkLst>
            <pc:docMk/>
            <pc:sldMk cId="2891010269" sldId="900"/>
            <ac:cxnSpMk id="6" creationId="{79888417-E669-05FD-AB65-1B65E2622683}"/>
          </ac:cxnSpMkLst>
        </pc:cxnChg>
        <pc:cxnChg chg="add mod">
          <ac:chgData name="知子 住本" userId="2305b16feda36423" providerId="LiveId" clId="{D651C817-D0A7-4216-AA73-0B034B1952D7}" dt="2024-03-11T02:18:47.320" v="1218" actId="1582"/>
          <ac:cxnSpMkLst>
            <pc:docMk/>
            <pc:sldMk cId="2891010269" sldId="900"/>
            <ac:cxnSpMk id="19" creationId="{D6372C15-AEF2-B7AF-3FC5-46AC81F3FA53}"/>
          </ac:cxnSpMkLst>
        </pc:cxnChg>
      </pc:sldChg>
    </pc:docChg>
  </pc:docChgLst>
  <pc:docChgLst>
    <pc:chgData name="知子 住本" userId="2305b16feda36423" providerId="LiveId" clId="{3CFD7665-6A0F-413A-9877-D0EF68F91134}"/>
    <pc:docChg chg="undo redo custSel modSld">
      <pc:chgData name="知子 住本" userId="2305b16feda36423" providerId="LiveId" clId="{3CFD7665-6A0F-413A-9877-D0EF68F91134}" dt="2023-12-18T06:56:21.474" v="1159" actId="1076"/>
      <pc:docMkLst>
        <pc:docMk/>
      </pc:docMkLst>
      <pc:sldChg chg="modNotesTx">
        <pc:chgData name="知子 住本" userId="2305b16feda36423" providerId="LiveId" clId="{3CFD7665-6A0F-413A-9877-D0EF68F91134}" dt="2023-12-18T06:22:36.783" v="921" actId="20577"/>
        <pc:sldMkLst>
          <pc:docMk/>
          <pc:sldMk cId="62218256" sldId="896"/>
        </pc:sldMkLst>
      </pc:sldChg>
      <pc:sldChg chg="addSp delSp modSp mod">
        <pc:chgData name="知子 住本" userId="2305b16feda36423" providerId="LiveId" clId="{3CFD7665-6A0F-413A-9877-D0EF68F91134}" dt="2023-12-18T06:20:52.932" v="912" actId="1076"/>
        <pc:sldMkLst>
          <pc:docMk/>
          <pc:sldMk cId="3788726088" sldId="897"/>
        </pc:sldMkLst>
        <pc:spChg chg="mod topLvl">
          <ac:chgData name="知子 住本" userId="2305b16feda36423" providerId="LiveId" clId="{3CFD7665-6A0F-413A-9877-D0EF68F91134}" dt="2023-12-18T05:15:30.652" v="116" actId="164"/>
          <ac:spMkLst>
            <pc:docMk/>
            <pc:sldMk cId="3788726088" sldId="897"/>
            <ac:spMk id="2" creationId="{6820CD89-D214-BA6D-6ECF-93D05C997D54}"/>
          </ac:spMkLst>
        </pc:spChg>
        <pc:spChg chg="mod topLvl">
          <ac:chgData name="知子 住本" userId="2305b16feda36423" providerId="LiveId" clId="{3CFD7665-6A0F-413A-9877-D0EF68F91134}" dt="2023-12-18T05:15:30.652" v="116" actId="164"/>
          <ac:spMkLst>
            <pc:docMk/>
            <pc:sldMk cId="3788726088" sldId="897"/>
            <ac:spMk id="3" creationId="{39CC320D-E12F-8E7B-479E-34CA27FC32DB}"/>
          </ac:spMkLst>
        </pc:spChg>
        <pc:spChg chg="mod topLvl">
          <ac:chgData name="知子 住本" userId="2305b16feda36423" providerId="LiveId" clId="{3CFD7665-6A0F-413A-9877-D0EF68F91134}" dt="2023-12-18T05:16:46.868" v="129" actId="164"/>
          <ac:spMkLst>
            <pc:docMk/>
            <pc:sldMk cId="3788726088" sldId="897"/>
            <ac:spMk id="4" creationId="{B1D4525E-7E68-D828-CEB9-5B91DEB3272B}"/>
          </ac:spMkLst>
        </pc:spChg>
        <pc:spChg chg="mod topLvl">
          <ac:chgData name="知子 住本" userId="2305b16feda36423" providerId="LiveId" clId="{3CFD7665-6A0F-413A-9877-D0EF68F91134}" dt="2023-12-18T05:18:05.262" v="142" actId="164"/>
          <ac:spMkLst>
            <pc:docMk/>
            <pc:sldMk cId="3788726088" sldId="897"/>
            <ac:spMk id="6" creationId="{BC6214DB-6A37-525C-D1B3-F82D83F71D1C}"/>
          </ac:spMkLst>
        </pc:spChg>
        <pc:spChg chg="mod topLvl">
          <ac:chgData name="知子 住本" userId="2305b16feda36423" providerId="LiveId" clId="{3CFD7665-6A0F-413A-9877-D0EF68F91134}" dt="2023-12-18T05:18:05.262" v="142" actId="164"/>
          <ac:spMkLst>
            <pc:docMk/>
            <pc:sldMk cId="3788726088" sldId="897"/>
            <ac:spMk id="7" creationId="{C3827F12-625E-5150-2AFD-B93F7AEBEDEF}"/>
          </ac:spMkLst>
        </pc:spChg>
        <pc:spChg chg="mod topLvl">
          <ac:chgData name="知子 住本" userId="2305b16feda36423" providerId="LiveId" clId="{3CFD7665-6A0F-413A-9877-D0EF68F91134}" dt="2023-12-18T05:18:05.262" v="142" actId="164"/>
          <ac:spMkLst>
            <pc:docMk/>
            <pc:sldMk cId="3788726088" sldId="897"/>
            <ac:spMk id="8" creationId="{8D6D3016-FCAB-E1A6-D332-38BDC1CFF4A4}"/>
          </ac:spMkLst>
        </pc:spChg>
        <pc:spChg chg="mod topLvl">
          <ac:chgData name="知子 住本" userId="2305b16feda36423" providerId="LiveId" clId="{3CFD7665-6A0F-413A-9877-D0EF68F91134}" dt="2023-12-18T05:18:05.262" v="142" actId="164"/>
          <ac:spMkLst>
            <pc:docMk/>
            <pc:sldMk cId="3788726088" sldId="897"/>
            <ac:spMk id="9" creationId="{A80F5782-E8D3-C6E8-B14C-612436056DF6}"/>
          </ac:spMkLst>
        </pc:spChg>
        <pc:spChg chg="mod topLvl">
          <ac:chgData name="知子 住本" userId="2305b16feda36423" providerId="LiveId" clId="{3CFD7665-6A0F-413A-9877-D0EF68F91134}" dt="2023-12-18T05:16:46.868" v="129" actId="164"/>
          <ac:spMkLst>
            <pc:docMk/>
            <pc:sldMk cId="3788726088" sldId="897"/>
            <ac:spMk id="10" creationId="{01AC2D98-F89E-5059-295A-37D3CC66B2F0}"/>
          </ac:spMkLst>
        </pc:spChg>
        <pc:spChg chg="mod topLvl">
          <ac:chgData name="知子 住本" userId="2305b16feda36423" providerId="LiveId" clId="{3CFD7665-6A0F-413A-9877-D0EF68F91134}" dt="2023-12-18T05:19:15.540" v="160" actId="164"/>
          <ac:spMkLst>
            <pc:docMk/>
            <pc:sldMk cId="3788726088" sldId="897"/>
            <ac:spMk id="11" creationId="{85351561-DB8D-BB4B-286C-350B24FC8738}"/>
          </ac:spMkLst>
        </pc:spChg>
        <pc:spChg chg="mod topLvl">
          <ac:chgData name="知子 住本" userId="2305b16feda36423" providerId="LiveId" clId="{3CFD7665-6A0F-413A-9877-D0EF68F91134}" dt="2023-12-18T05:15:30.652" v="116" actId="164"/>
          <ac:spMkLst>
            <pc:docMk/>
            <pc:sldMk cId="3788726088" sldId="897"/>
            <ac:spMk id="12" creationId="{C35E20DB-7038-5823-208F-611E54CC6ADC}"/>
          </ac:spMkLst>
        </pc:spChg>
        <pc:spChg chg="mod topLvl">
          <ac:chgData name="知子 住本" userId="2305b16feda36423" providerId="LiveId" clId="{3CFD7665-6A0F-413A-9877-D0EF68F91134}" dt="2023-12-18T05:30:26.538" v="223" actId="1076"/>
          <ac:spMkLst>
            <pc:docMk/>
            <pc:sldMk cId="3788726088" sldId="897"/>
            <ac:spMk id="13" creationId="{78FC5E0D-9CD2-3E99-5007-95417B7223C9}"/>
          </ac:spMkLst>
        </pc:spChg>
        <pc:spChg chg="mod topLvl">
          <ac:chgData name="知子 住本" userId="2305b16feda36423" providerId="LiveId" clId="{3CFD7665-6A0F-413A-9877-D0EF68F91134}" dt="2023-12-18T05:16:46.868" v="129" actId="164"/>
          <ac:spMkLst>
            <pc:docMk/>
            <pc:sldMk cId="3788726088" sldId="897"/>
            <ac:spMk id="14" creationId="{20AAB616-AC2C-6B5A-B688-9B666151E48E}"/>
          </ac:spMkLst>
        </pc:spChg>
        <pc:spChg chg="mod topLvl">
          <ac:chgData name="知子 住本" userId="2305b16feda36423" providerId="LiveId" clId="{3CFD7665-6A0F-413A-9877-D0EF68F91134}" dt="2023-12-18T05:30:35.119" v="225" actId="1076"/>
          <ac:spMkLst>
            <pc:docMk/>
            <pc:sldMk cId="3788726088" sldId="897"/>
            <ac:spMk id="15" creationId="{94E11B88-2155-84AD-7CC7-D71F840C9354}"/>
          </ac:spMkLst>
        </pc:spChg>
        <pc:spChg chg="mod topLvl">
          <ac:chgData name="知子 住本" userId="2305b16feda36423" providerId="LiveId" clId="{3CFD7665-6A0F-413A-9877-D0EF68F91134}" dt="2023-12-18T05:30:16.007" v="221" actId="1076"/>
          <ac:spMkLst>
            <pc:docMk/>
            <pc:sldMk cId="3788726088" sldId="897"/>
            <ac:spMk id="16" creationId="{29620141-5F0A-F8F8-F19B-8DC92CEA9A60}"/>
          </ac:spMkLst>
        </pc:spChg>
        <pc:spChg chg="mod topLvl">
          <ac:chgData name="知子 住本" userId="2305b16feda36423" providerId="LiveId" clId="{3CFD7665-6A0F-413A-9877-D0EF68F91134}" dt="2023-12-18T05:15:30.652" v="116" actId="164"/>
          <ac:spMkLst>
            <pc:docMk/>
            <pc:sldMk cId="3788726088" sldId="897"/>
            <ac:spMk id="17" creationId="{30D98462-C8A1-F63E-5EA7-A5C79A2F7A72}"/>
          </ac:spMkLst>
        </pc:spChg>
        <pc:spChg chg="mod topLvl">
          <ac:chgData name="知子 住本" userId="2305b16feda36423" providerId="LiveId" clId="{3CFD7665-6A0F-413A-9877-D0EF68F91134}" dt="2023-12-18T05:30:30.994" v="224" actId="1076"/>
          <ac:spMkLst>
            <pc:docMk/>
            <pc:sldMk cId="3788726088" sldId="897"/>
            <ac:spMk id="18" creationId="{3523767C-2E9A-9A86-6E1D-4825C6193753}"/>
          </ac:spMkLst>
        </pc:spChg>
        <pc:spChg chg="mod topLvl">
          <ac:chgData name="知子 住本" userId="2305b16feda36423" providerId="LiveId" clId="{3CFD7665-6A0F-413A-9877-D0EF68F91134}" dt="2023-12-18T05:16:46.868" v="129" actId="164"/>
          <ac:spMkLst>
            <pc:docMk/>
            <pc:sldMk cId="3788726088" sldId="897"/>
            <ac:spMk id="19" creationId="{1B547203-7B26-3620-9C3C-E9F49352D2C3}"/>
          </ac:spMkLst>
        </pc:spChg>
        <pc:spChg chg="mod topLvl">
          <ac:chgData name="知子 住本" userId="2305b16feda36423" providerId="LiveId" clId="{3CFD7665-6A0F-413A-9877-D0EF68F91134}" dt="2023-12-18T05:30:44.637" v="227" actId="1076"/>
          <ac:spMkLst>
            <pc:docMk/>
            <pc:sldMk cId="3788726088" sldId="897"/>
            <ac:spMk id="20" creationId="{9712BCD4-146E-2585-A513-FC6DBA142522}"/>
          </ac:spMkLst>
        </pc:spChg>
        <pc:spChg chg="mod topLvl">
          <ac:chgData name="知子 住本" userId="2305b16feda36423" providerId="LiveId" clId="{3CFD7665-6A0F-413A-9877-D0EF68F91134}" dt="2023-12-18T05:30:21.850" v="222" actId="1076"/>
          <ac:spMkLst>
            <pc:docMk/>
            <pc:sldMk cId="3788726088" sldId="897"/>
            <ac:spMk id="21" creationId="{3BA84B92-A1F9-C684-F72F-E4D32747176F}"/>
          </ac:spMkLst>
        </pc:spChg>
        <pc:spChg chg="mod topLvl">
          <ac:chgData name="知子 住本" userId="2305b16feda36423" providerId="LiveId" clId="{3CFD7665-6A0F-413A-9877-D0EF68F91134}" dt="2023-12-18T05:19:15.540" v="160" actId="164"/>
          <ac:spMkLst>
            <pc:docMk/>
            <pc:sldMk cId="3788726088" sldId="897"/>
            <ac:spMk id="22" creationId="{12A83072-9625-64FA-9451-4AC9EBCC5961}"/>
          </ac:spMkLst>
        </pc:spChg>
        <pc:spChg chg="mod topLvl">
          <ac:chgData name="知子 住本" userId="2305b16feda36423" providerId="LiveId" clId="{3CFD7665-6A0F-413A-9877-D0EF68F91134}" dt="2023-12-18T05:25:58.231" v="174" actId="164"/>
          <ac:spMkLst>
            <pc:docMk/>
            <pc:sldMk cId="3788726088" sldId="897"/>
            <ac:spMk id="23" creationId="{AB39D763-565F-373F-6D01-31500E4842AB}"/>
          </ac:spMkLst>
        </pc:spChg>
        <pc:spChg chg="mod topLvl">
          <ac:chgData name="知子 住本" userId="2305b16feda36423" providerId="LiveId" clId="{3CFD7665-6A0F-413A-9877-D0EF68F91134}" dt="2023-12-18T05:25:58.231" v="174" actId="164"/>
          <ac:spMkLst>
            <pc:docMk/>
            <pc:sldMk cId="3788726088" sldId="897"/>
            <ac:spMk id="24" creationId="{8A021EFE-7A12-932F-7D31-E31EBB631D21}"/>
          </ac:spMkLst>
        </pc:spChg>
        <pc:spChg chg="mod">
          <ac:chgData name="知子 住本" userId="2305b16feda36423" providerId="LiveId" clId="{3CFD7665-6A0F-413A-9877-D0EF68F91134}" dt="2023-12-18T06:20:12.703" v="908" actId="1076"/>
          <ac:spMkLst>
            <pc:docMk/>
            <pc:sldMk cId="3788726088" sldId="897"/>
            <ac:spMk id="30" creationId="{FF9B78A0-CB1A-BB40-3011-CC960EB000D4}"/>
          </ac:spMkLst>
        </pc:spChg>
        <pc:spChg chg="mod topLvl">
          <ac:chgData name="知子 住本" userId="2305b16feda36423" providerId="LiveId" clId="{3CFD7665-6A0F-413A-9877-D0EF68F91134}" dt="2023-12-18T05:26:57.517" v="187" actId="164"/>
          <ac:spMkLst>
            <pc:docMk/>
            <pc:sldMk cId="3788726088" sldId="897"/>
            <ac:spMk id="31" creationId="{F9F64C60-56F2-0969-4108-E3C08BA17DBC}"/>
          </ac:spMkLst>
        </pc:spChg>
        <pc:spChg chg="mod topLvl">
          <ac:chgData name="知子 住本" userId="2305b16feda36423" providerId="LiveId" clId="{3CFD7665-6A0F-413A-9877-D0EF68F91134}" dt="2023-12-18T05:26:57.517" v="187" actId="164"/>
          <ac:spMkLst>
            <pc:docMk/>
            <pc:sldMk cId="3788726088" sldId="897"/>
            <ac:spMk id="32" creationId="{4E915F28-7AA6-4BB7-1745-DA24FBA7DE90}"/>
          </ac:spMkLst>
        </pc:spChg>
        <pc:spChg chg="del">
          <ac:chgData name="知子 住本" userId="2305b16feda36423" providerId="LiveId" clId="{3CFD7665-6A0F-413A-9877-D0EF68F91134}" dt="2023-12-18T04:33:29.061" v="1" actId="478"/>
          <ac:spMkLst>
            <pc:docMk/>
            <pc:sldMk cId="3788726088" sldId="897"/>
            <ac:spMk id="33" creationId="{15E1CB6D-3FCC-2D9F-1DB2-AB17DA104A97}"/>
          </ac:spMkLst>
        </pc:spChg>
        <pc:spChg chg="mod topLvl">
          <ac:chgData name="知子 住本" userId="2305b16feda36423" providerId="LiveId" clId="{3CFD7665-6A0F-413A-9877-D0EF68F91134}" dt="2023-12-18T05:26:57.517" v="187" actId="164"/>
          <ac:spMkLst>
            <pc:docMk/>
            <pc:sldMk cId="3788726088" sldId="897"/>
            <ac:spMk id="34" creationId="{4BB046A6-3A57-3BC3-AEBD-EFB466547EB9}"/>
          </ac:spMkLst>
        </pc:spChg>
        <pc:spChg chg="mod topLvl">
          <ac:chgData name="知子 住本" userId="2305b16feda36423" providerId="LiveId" clId="{3CFD7665-6A0F-413A-9877-D0EF68F91134}" dt="2023-12-18T05:26:57.517" v="187" actId="164"/>
          <ac:spMkLst>
            <pc:docMk/>
            <pc:sldMk cId="3788726088" sldId="897"/>
            <ac:spMk id="35" creationId="{6A9B280F-DCA9-2E83-3C4D-C223155B90BD}"/>
          </ac:spMkLst>
        </pc:spChg>
        <pc:spChg chg="mod topLvl">
          <ac:chgData name="知子 住本" userId="2305b16feda36423" providerId="LiveId" clId="{3CFD7665-6A0F-413A-9877-D0EF68F91134}" dt="2023-12-18T05:26:57.517" v="187" actId="164"/>
          <ac:spMkLst>
            <pc:docMk/>
            <pc:sldMk cId="3788726088" sldId="897"/>
            <ac:spMk id="36" creationId="{00DC99A4-E656-465C-5EA5-0CE04B002F7E}"/>
          </ac:spMkLst>
        </pc:spChg>
        <pc:spChg chg="mod topLvl">
          <ac:chgData name="知子 住本" userId="2305b16feda36423" providerId="LiveId" clId="{3CFD7665-6A0F-413A-9877-D0EF68F91134}" dt="2023-12-18T05:26:57.517" v="187" actId="164"/>
          <ac:spMkLst>
            <pc:docMk/>
            <pc:sldMk cId="3788726088" sldId="897"/>
            <ac:spMk id="37" creationId="{BAA0636B-DA5B-0E57-4166-632ED3B41517}"/>
          </ac:spMkLst>
        </pc:spChg>
        <pc:spChg chg="mod topLvl">
          <ac:chgData name="知子 住本" userId="2305b16feda36423" providerId="LiveId" clId="{3CFD7665-6A0F-413A-9877-D0EF68F91134}" dt="2023-12-18T05:26:57.517" v="187" actId="164"/>
          <ac:spMkLst>
            <pc:docMk/>
            <pc:sldMk cId="3788726088" sldId="897"/>
            <ac:spMk id="38" creationId="{18128204-5769-3AE8-BE3F-3CD392DFAB2D}"/>
          </ac:spMkLst>
        </pc:spChg>
        <pc:spChg chg="mod topLvl">
          <ac:chgData name="知子 住本" userId="2305b16feda36423" providerId="LiveId" clId="{3CFD7665-6A0F-413A-9877-D0EF68F91134}" dt="2023-12-18T05:25:58.231" v="174" actId="164"/>
          <ac:spMkLst>
            <pc:docMk/>
            <pc:sldMk cId="3788726088" sldId="897"/>
            <ac:spMk id="39" creationId="{7425D535-7D85-E1E0-DCB0-5917B88E9138}"/>
          </ac:spMkLst>
        </pc:spChg>
        <pc:spChg chg="mod topLvl">
          <ac:chgData name="知子 住本" userId="2305b16feda36423" providerId="LiveId" clId="{3CFD7665-6A0F-413A-9877-D0EF68F91134}" dt="2023-12-18T05:25:58.231" v="174" actId="164"/>
          <ac:spMkLst>
            <pc:docMk/>
            <pc:sldMk cId="3788726088" sldId="897"/>
            <ac:spMk id="40" creationId="{64A5F4FB-2ADE-6E62-D582-BCAE60DC20B1}"/>
          </ac:spMkLst>
        </pc:spChg>
        <pc:spChg chg="mod topLvl">
          <ac:chgData name="知子 住本" userId="2305b16feda36423" providerId="LiveId" clId="{3CFD7665-6A0F-413A-9877-D0EF68F91134}" dt="2023-12-18T05:25:58.231" v="174" actId="164"/>
          <ac:spMkLst>
            <pc:docMk/>
            <pc:sldMk cId="3788726088" sldId="897"/>
            <ac:spMk id="41" creationId="{A6CD3F25-2B5F-9597-60D6-F427D2017795}"/>
          </ac:spMkLst>
        </pc:spChg>
        <pc:spChg chg="mod topLvl">
          <ac:chgData name="知子 住本" userId="2305b16feda36423" providerId="LiveId" clId="{3CFD7665-6A0F-413A-9877-D0EF68F91134}" dt="2023-12-18T05:25:58.231" v="174" actId="164"/>
          <ac:spMkLst>
            <pc:docMk/>
            <pc:sldMk cId="3788726088" sldId="897"/>
            <ac:spMk id="42" creationId="{FFD51E3E-840F-ABE3-3BBF-F5DB954C0F8E}"/>
          </ac:spMkLst>
        </pc:spChg>
        <pc:spChg chg="mod topLvl">
          <ac:chgData name="知子 住本" userId="2305b16feda36423" providerId="LiveId" clId="{3CFD7665-6A0F-413A-9877-D0EF68F91134}" dt="2023-12-18T05:25:58.231" v="174" actId="164"/>
          <ac:spMkLst>
            <pc:docMk/>
            <pc:sldMk cId="3788726088" sldId="897"/>
            <ac:spMk id="43" creationId="{5A2F23D9-9812-1034-BE39-D5070C53726C}"/>
          </ac:spMkLst>
        </pc:spChg>
        <pc:spChg chg="mod topLvl">
          <ac:chgData name="知子 住本" userId="2305b16feda36423" providerId="LiveId" clId="{3CFD7665-6A0F-413A-9877-D0EF68F91134}" dt="2023-12-18T05:19:15.540" v="160" actId="164"/>
          <ac:spMkLst>
            <pc:docMk/>
            <pc:sldMk cId="3788726088" sldId="897"/>
            <ac:spMk id="44" creationId="{535EC59D-378B-D64E-1B14-1E06B8FA0AE8}"/>
          </ac:spMkLst>
        </pc:spChg>
        <pc:spChg chg="mod topLvl">
          <ac:chgData name="知子 住本" userId="2305b16feda36423" providerId="LiveId" clId="{3CFD7665-6A0F-413A-9877-D0EF68F91134}" dt="2023-12-18T05:19:15.540" v="160" actId="164"/>
          <ac:spMkLst>
            <pc:docMk/>
            <pc:sldMk cId="3788726088" sldId="897"/>
            <ac:spMk id="45" creationId="{2A8571EB-6D82-C1CC-812F-79633536204D}"/>
          </ac:spMkLst>
        </pc:spChg>
        <pc:spChg chg="mod topLvl">
          <ac:chgData name="知子 住本" userId="2305b16feda36423" providerId="LiveId" clId="{3CFD7665-6A0F-413A-9877-D0EF68F91134}" dt="2023-12-18T05:19:15.540" v="160" actId="164"/>
          <ac:spMkLst>
            <pc:docMk/>
            <pc:sldMk cId="3788726088" sldId="897"/>
            <ac:spMk id="46" creationId="{836362CF-59D4-B7B0-D9B0-4500B8269069}"/>
          </ac:spMkLst>
        </pc:spChg>
        <pc:spChg chg="mod topLvl">
          <ac:chgData name="知子 住本" userId="2305b16feda36423" providerId="LiveId" clId="{3CFD7665-6A0F-413A-9877-D0EF68F91134}" dt="2023-12-18T05:19:15.540" v="160" actId="164"/>
          <ac:spMkLst>
            <pc:docMk/>
            <pc:sldMk cId="3788726088" sldId="897"/>
            <ac:spMk id="47" creationId="{C0F26FB1-D1FB-C0CE-133B-9FD2E422753C}"/>
          </ac:spMkLst>
        </pc:spChg>
        <pc:spChg chg="mod topLvl">
          <ac:chgData name="知子 住本" userId="2305b16feda36423" providerId="LiveId" clId="{3CFD7665-6A0F-413A-9877-D0EF68F91134}" dt="2023-12-18T05:19:15.540" v="160" actId="164"/>
          <ac:spMkLst>
            <pc:docMk/>
            <pc:sldMk cId="3788726088" sldId="897"/>
            <ac:spMk id="48" creationId="{60AE1291-6366-FC93-4B53-093D9B333626}"/>
          </ac:spMkLst>
        </pc:spChg>
        <pc:spChg chg="mod topLvl">
          <ac:chgData name="知子 住本" userId="2305b16feda36423" providerId="LiveId" clId="{3CFD7665-6A0F-413A-9877-D0EF68F91134}" dt="2023-12-18T05:15:30.652" v="116" actId="164"/>
          <ac:spMkLst>
            <pc:docMk/>
            <pc:sldMk cId="3788726088" sldId="897"/>
            <ac:spMk id="49" creationId="{B981AA48-9E4F-9B0B-990B-6411C281A7A7}"/>
          </ac:spMkLst>
        </pc:spChg>
        <pc:spChg chg="mod topLvl">
          <ac:chgData name="知子 住本" userId="2305b16feda36423" providerId="LiveId" clId="{3CFD7665-6A0F-413A-9877-D0EF68F91134}" dt="2023-12-18T05:15:30.652" v="116" actId="164"/>
          <ac:spMkLst>
            <pc:docMk/>
            <pc:sldMk cId="3788726088" sldId="897"/>
            <ac:spMk id="50" creationId="{5D8319DC-D701-1E87-161E-36146F1A4BD9}"/>
          </ac:spMkLst>
        </pc:spChg>
        <pc:spChg chg="mod topLvl">
          <ac:chgData name="知子 住本" userId="2305b16feda36423" providerId="LiveId" clId="{3CFD7665-6A0F-413A-9877-D0EF68F91134}" dt="2023-12-18T05:15:30.652" v="116" actId="164"/>
          <ac:spMkLst>
            <pc:docMk/>
            <pc:sldMk cId="3788726088" sldId="897"/>
            <ac:spMk id="51" creationId="{A29F1ED3-B105-E265-EF10-EB404183693E}"/>
          </ac:spMkLst>
        </pc:spChg>
        <pc:spChg chg="mod topLvl">
          <ac:chgData name="知子 住本" userId="2305b16feda36423" providerId="LiveId" clId="{3CFD7665-6A0F-413A-9877-D0EF68F91134}" dt="2023-12-18T05:39:04.487" v="373" actId="1036"/>
          <ac:spMkLst>
            <pc:docMk/>
            <pc:sldMk cId="3788726088" sldId="897"/>
            <ac:spMk id="52" creationId="{B077FD4B-8409-DED1-CBA9-C9141BF5B865}"/>
          </ac:spMkLst>
        </pc:spChg>
        <pc:spChg chg="mod topLvl">
          <ac:chgData name="知子 住本" userId="2305b16feda36423" providerId="LiveId" clId="{3CFD7665-6A0F-413A-9877-D0EF68F91134}" dt="2023-12-18T05:15:30.652" v="116" actId="164"/>
          <ac:spMkLst>
            <pc:docMk/>
            <pc:sldMk cId="3788726088" sldId="897"/>
            <ac:spMk id="53" creationId="{EDF67F71-CA39-95ED-742B-B6EBBEAA4A75}"/>
          </ac:spMkLst>
        </pc:spChg>
        <pc:spChg chg="mod topLvl">
          <ac:chgData name="知子 住本" userId="2305b16feda36423" providerId="LiveId" clId="{3CFD7665-6A0F-413A-9877-D0EF68F91134}" dt="2023-12-18T05:16:46.868" v="129" actId="164"/>
          <ac:spMkLst>
            <pc:docMk/>
            <pc:sldMk cId="3788726088" sldId="897"/>
            <ac:spMk id="54" creationId="{DDDDF2B8-509E-FDD6-EC14-DCD411786087}"/>
          </ac:spMkLst>
        </pc:spChg>
        <pc:spChg chg="mod topLvl">
          <ac:chgData name="知子 住本" userId="2305b16feda36423" providerId="LiveId" clId="{3CFD7665-6A0F-413A-9877-D0EF68F91134}" dt="2023-12-18T05:16:46.868" v="129" actId="164"/>
          <ac:spMkLst>
            <pc:docMk/>
            <pc:sldMk cId="3788726088" sldId="897"/>
            <ac:spMk id="55" creationId="{209B8F7C-C304-67A8-6EEB-3AD518648F39}"/>
          </ac:spMkLst>
        </pc:spChg>
        <pc:spChg chg="mod topLvl">
          <ac:chgData name="知子 住本" userId="2305b16feda36423" providerId="LiveId" clId="{3CFD7665-6A0F-413A-9877-D0EF68F91134}" dt="2023-12-18T05:16:46.868" v="129" actId="164"/>
          <ac:spMkLst>
            <pc:docMk/>
            <pc:sldMk cId="3788726088" sldId="897"/>
            <ac:spMk id="56" creationId="{8CB2E4B4-7873-9520-E08C-39C7AC2DABB6}"/>
          </ac:spMkLst>
        </pc:spChg>
        <pc:spChg chg="mod topLvl">
          <ac:chgData name="知子 住本" userId="2305b16feda36423" providerId="LiveId" clId="{3CFD7665-6A0F-413A-9877-D0EF68F91134}" dt="2023-12-18T05:16:46.868" v="129" actId="164"/>
          <ac:spMkLst>
            <pc:docMk/>
            <pc:sldMk cId="3788726088" sldId="897"/>
            <ac:spMk id="57" creationId="{4AD725DC-B7C6-CD8B-2027-80443B32A153}"/>
          </ac:spMkLst>
        </pc:spChg>
        <pc:spChg chg="mod topLvl">
          <ac:chgData name="知子 住本" userId="2305b16feda36423" providerId="LiveId" clId="{3CFD7665-6A0F-413A-9877-D0EF68F91134}" dt="2023-12-18T05:16:46.868" v="129" actId="164"/>
          <ac:spMkLst>
            <pc:docMk/>
            <pc:sldMk cId="3788726088" sldId="897"/>
            <ac:spMk id="58" creationId="{B16DF765-45F6-882E-E21F-DDC8CF3BC640}"/>
          </ac:spMkLst>
        </pc:spChg>
        <pc:spChg chg="mod topLvl">
          <ac:chgData name="知子 住本" userId="2305b16feda36423" providerId="LiveId" clId="{3CFD7665-6A0F-413A-9877-D0EF68F91134}" dt="2023-12-18T05:18:05.262" v="142" actId="164"/>
          <ac:spMkLst>
            <pc:docMk/>
            <pc:sldMk cId="3788726088" sldId="897"/>
            <ac:spMk id="59" creationId="{54DA47CD-09D5-AC55-8CB2-C13AEBCAE9B6}"/>
          </ac:spMkLst>
        </pc:spChg>
        <pc:spChg chg="mod topLvl">
          <ac:chgData name="知子 住本" userId="2305b16feda36423" providerId="LiveId" clId="{3CFD7665-6A0F-413A-9877-D0EF68F91134}" dt="2023-12-18T05:18:05.262" v="142" actId="164"/>
          <ac:spMkLst>
            <pc:docMk/>
            <pc:sldMk cId="3788726088" sldId="897"/>
            <ac:spMk id="60" creationId="{D068ECC2-C4C3-2093-6D49-2F16EF4BB99F}"/>
          </ac:spMkLst>
        </pc:spChg>
        <pc:spChg chg="mod topLvl">
          <ac:chgData name="知子 住本" userId="2305b16feda36423" providerId="LiveId" clId="{3CFD7665-6A0F-413A-9877-D0EF68F91134}" dt="2023-12-18T05:18:05.262" v="142" actId="164"/>
          <ac:spMkLst>
            <pc:docMk/>
            <pc:sldMk cId="3788726088" sldId="897"/>
            <ac:spMk id="61" creationId="{105615B8-D8D3-B288-D47B-5A582F03B14A}"/>
          </ac:spMkLst>
        </pc:spChg>
        <pc:spChg chg="mod topLvl">
          <ac:chgData name="知子 住本" userId="2305b16feda36423" providerId="LiveId" clId="{3CFD7665-6A0F-413A-9877-D0EF68F91134}" dt="2023-12-18T05:18:05.262" v="142" actId="164"/>
          <ac:spMkLst>
            <pc:docMk/>
            <pc:sldMk cId="3788726088" sldId="897"/>
            <ac:spMk id="62" creationId="{4071119E-131A-7264-4421-59FA3B108D77}"/>
          </ac:spMkLst>
        </pc:spChg>
        <pc:spChg chg="mod topLvl">
          <ac:chgData name="知子 住本" userId="2305b16feda36423" providerId="LiveId" clId="{3CFD7665-6A0F-413A-9877-D0EF68F91134}" dt="2023-12-18T05:18:05.262" v="142" actId="164"/>
          <ac:spMkLst>
            <pc:docMk/>
            <pc:sldMk cId="3788726088" sldId="897"/>
            <ac:spMk id="63" creationId="{0F1EE44B-8352-F80F-2469-14C130003378}"/>
          </ac:spMkLst>
        </pc:spChg>
        <pc:spChg chg="mod topLvl">
          <ac:chgData name="知子 住本" userId="2305b16feda36423" providerId="LiveId" clId="{3CFD7665-6A0F-413A-9877-D0EF68F91134}" dt="2023-12-18T05:25:58.231" v="174" actId="164"/>
          <ac:spMkLst>
            <pc:docMk/>
            <pc:sldMk cId="3788726088" sldId="897"/>
            <ac:spMk id="64" creationId="{C9FC9A1F-B761-A374-E78F-5549470C78C0}"/>
          </ac:spMkLst>
        </pc:spChg>
        <pc:spChg chg="mod topLvl">
          <ac:chgData name="知子 住本" userId="2305b16feda36423" providerId="LiveId" clId="{3CFD7665-6A0F-413A-9877-D0EF68F91134}" dt="2023-12-18T05:19:15.540" v="160" actId="164"/>
          <ac:spMkLst>
            <pc:docMk/>
            <pc:sldMk cId="3788726088" sldId="897"/>
            <ac:spMk id="65" creationId="{FCE2BCDC-F14E-AC5A-59BD-4CC62BB4E77B}"/>
          </ac:spMkLst>
        </pc:spChg>
        <pc:spChg chg="del mod">
          <ac:chgData name="知子 住本" userId="2305b16feda36423" providerId="LiveId" clId="{3CFD7665-6A0F-413A-9877-D0EF68F91134}" dt="2023-12-18T05:02:43.566" v="77" actId="478"/>
          <ac:spMkLst>
            <pc:docMk/>
            <pc:sldMk cId="3788726088" sldId="897"/>
            <ac:spMk id="66" creationId="{6F10192D-1264-C747-0A4C-8634A0D79396}"/>
          </ac:spMkLst>
        </pc:spChg>
        <pc:spChg chg="del mod">
          <ac:chgData name="知子 住本" userId="2305b16feda36423" providerId="LiveId" clId="{3CFD7665-6A0F-413A-9877-D0EF68F91134}" dt="2023-12-18T05:38:03.151" v="367" actId="478"/>
          <ac:spMkLst>
            <pc:docMk/>
            <pc:sldMk cId="3788726088" sldId="897"/>
            <ac:spMk id="67" creationId="{64887A4B-168A-A46D-5317-07D6C62DFB4B}"/>
          </ac:spMkLst>
        </pc:spChg>
        <pc:spChg chg="add del mod">
          <ac:chgData name="知子 住本" userId="2305b16feda36423" providerId="LiveId" clId="{3CFD7665-6A0F-413A-9877-D0EF68F91134}" dt="2023-12-18T05:34:24.006" v="277" actId="478"/>
          <ac:spMkLst>
            <pc:docMk/>
            <pc:sldMk cId="3788726088" sldId="897"/>
            <ac:spMk id="83" creationId="{86C28160-58BB-B654-3B1F-CDC526257FD6}"/>
          </ac:spMkLst>
        </pc:spChg>
        <pc:spChg chg="add del mod">
          <ac:chgData name="知子 住本" userId="2305b16feda36423" providerId="LiveId" clId="{3CFD7665-6A0F-413A-9877-D0EF68F91134}" dt="2023-12-18T05:36:17.618" v="318" actId="478"/>
          <ac:spMkLst>
            <pc:docMk/>
            <pc:sldMk cId="3788726088" sldId="897"/>
            <ac:spMk id="84" creationId="{B10A65F6-BD87-3ED5-2F48-7F6FE7684471}"/>
          </ac:spMkLst>
        </pc:spChg>
        <pc:spChg chg="add del mod">
          <ac:chgData name="知子 住本" userId="2305b16feda36423" providerId="LiveId" clId="{3CFD7665-6A0F-413A-9877-D0EF68F91134}" dt="2023-12-18T05:36:26.152" v="325" actId="478"/>
          <ac:spMkLst>
            <pc:docMk/>
            <pc:sldMk cId="3788726088" sldId="897"/>
            <ac:spMk id="86" creationId="{8C06A29E-6EED-FD2A-4FA0-3151D4464EAD}"/>
          </ac:spMkLst>
        </pc:spChg>
        <pc:spChg chg="add del mod">
          <ac:chgData name="知子 住本" userId="2305b16feda36423" providerId="LiveId" clId="{3CFD7665-6A0F-413A-9877-D0EF68F91134}" dt="2023-12-18T05:36:33.715" v="332" actId="478"/>
          <ac:spMkLst>
            <pc:docMk/>
            <pc:sldMk cId="3788726088" sldId="897"/>
            <ac:spMk id="88" creationId="{6A87454B-AB76-7EC9-9B9D-D4D3C57D4757}"/>
          </ac:spMkLst>
        </pc:spChg>
        <pc:spChg chg="add del mod">
          <ac:chgData name="知子 住本" userId="2305b16feda36423" providerId="LiveId" clId="{3CFD7665-6A0F-413A-9877-D0EF68F91134}" dt="2023-12-18T05:36:42.400" v="339" actId="478"/>
          <ac:spMkLst>
            <pc:docMk/>
            <pc:sldMk cId="3788726088" sldId="897"/>
            <ac:spMk id="90" creationId="{BB09EA38-07FF-8AE0-21BD-5C7A6722A8FE}"/>
          </ac:spMkLst>
        </pc:spChg>
        <pc:spChg chg="add mod topLvl">
          <ac:chgData name="知子 住本" userId="2305b16feda36423" providerId="LiveId" clId="{3CFD7665-6A0F-413A-9877-D0EF68F91134}" dt="2023-12-18T05:41:40.588" v="412" actId="164"/>
          <ac:spMkLst>
            <pc:docMk/>
            <pc:sldMk cId="3788726088" sldId="897"/>
            <ac:spMk id="91" creationId="{81F187E9-DFFD-5295-5CF0-95FB15543391}"/>
          </ac:spMkLst>
        </pc:spChg>
        <pc:spChg chg="add mod topLvl">
          <ac:chgData name="知子 住本" userId="2305b16feda36423" providerId="LiveId" clId="{3CFD7665-6A0F-413A-9877-D0EF68F91134}" dt="2023-12-18T05:41:40.588" v="412" actId="164"/>
          <ac:spMkLst>
            <pc:docMk/>
            <pc:sldMk cId="3788726088" sldId="897"/>
            <ac:spMk id="92" creationId="{42137D26-1608-6DA1-7401-5BB8D41EE33C}"/>
          </ac:spMkLst>
        </pc:spChg>
        <pc:spChg chg="add mod">
          <ac:chgData name="知子 住本" userId="2305b16feda36423" providerId="LiveId" clId="{3CFD7665-6A0F-413A-9877-D0EF68F91134}" dt="2023-12-18T05:43:14.069" v="439" actId="164"/>
          <ac:spMkLst>
            <pc:docMk/>
            <pc:sldMk cId="3788726088" sldId="897"/>
            <ac:spMk id="93" creationId="{D314580D-4A22-32EE-FD15-EA22E53D4DE3}"/>
          </ac:spMkLst>
        </pc:spChg>
        <pc:spChg chg="add mod">
          <ac:chgData name="知子 住本" userId="2305b16feda36423" providerId="LiveId" clId="{3CFD7665-6A0F-413A-9877-D0EF68F91134}" dt="2023-12-18T06:17:20.554" v="860" actId="164"/>
          <ac:spMkLst>
            <pc:docMk/>
            <pc:sldMk cId="3788726088" sldId="897"/>
            <ac:spMk id="94" creationId="{40B759C3-E937-A66F-46CD-9B0FAA58A325}"/>
          </ac:spMkLst>
        </pc:spChg>
        <pc:spChg chg="add mod">
          <ac:chgData name="知子 住本" userId="2305b16feda36423" providerId="LiveId" clId="{3CFD7665-6A0F-413A-9877-D0EF68F91134}" dt="2023-12-18T05:46:09.539" v="482" actId="164"/>
          <ac:spMkLst>
            <pc:docMk/>
            <pc:sldMk cId="3788726088" sldId="897"/>
            <ac:spMk id="95" creationId="{FCEC08E6-9CA2-ED38-2F2F-9D2B3D1308D5}"/>
          </ac:spMkLst>
        </pc:spChg>
        <pc:spChg chg="add mod">
          <ac:chgData name="知子 住本" userId="2305b16feda36423" providerId="LiveId" clId="{3CFD7665-6A0F-413A-9877-D0EF68F91134}" dt="2023-12-18T05:48:07.513" v="510" actId="164"/>
          <ac:spMkLst>
            <pc:docMk/>
            <pc:sldMk cId="3788726088" sldId="897"/>
            <ac:spMk id="96" creationId="{8A2D38EF-F206-AF3E-1B7F-E569D0E325D4}"/>
          </ac:spMkLst>
        </pc:spChg>
        <pc:spChg chg="add mod">
          <ac:chgData name="知子 住本" userId="2305b16feda36423" providerId="LiveId" clId="{3CFD7665-6A0F-413A-9877-D0EF68F91134}" dt="2023-12-18T05:49:56.495" v="532" actId="164"/>
          <ac:spMkLst>
            <pc:docMk/>
            <pc:sldMk cId="3788726088" sldId="897"/>
            <ac:spMk id="97" creationId="{1B6B1BB3-01B9-E5BF-D610-2A7C0E397361}"/>
          </ac:spMkLst>
        </pc:spChg>
        <pc:spChg chg="add mod">
          <ac:chgData name="知子 住本" userId="2305b16feda36423" providerId="LiveId" clId="{3CFD7665-6A0F-413A-9877-D0EF68F91134}" dt="2023-12-18T05:43:14.069" v="439" actId="164"/>
          <ac:spMkLst>
            <pc:docMk/>
            <pc:sldMk cId="3788726088" sldId="897"/>
            <ac:spMk id="98" creationId="{0701030C-0328-BBA6-5A3A-5298BBDAFF58}"/>
          </ac:spMkLst>
        </pc:spChg>
        <pc:spChg chg="add mod">
          <ac:chgData name="知子 住本" userId="2305b16feda36423" providerId="LiveId" clId="{3CFD7665-6A0F-413A-9877-D0EF68F91134}" dt="2023-12-18T06:17:20.554" v="860" actId="164"/>
          <ac:spMkLst>
            <pc:docMk/>
            <pc:sldMk cId="3788726088" sldId="897"/>
            <ac:spMk id="99" creationId="{29E17B7E-41D5-4A83-A3A9-F874878AA1A1}"/>
          </ac:spMkLst>
        </pc:spChg>
        <pc:spChg chg="add mod">
          <ac:chgData name="知子 住本" userId="2305b16feda36423" providerId="LiveId" clId="{3CFD7665-6A0F-413A-9877-D0EF68F91134}" dt="2023-12-18T05:46:09.539" v="482" actId="164"/>
          <ac:spMkLst>
            <pc:docMk/>
            <pc:sldMk cId="3788726088" sldId="897"/>
            <ac:spMk id="100" creationId="{424447BE-A6C6-1076-9664-903EC82E2E96}"/>
          </ac:spMkLst>
        </pc:spChg>
        <pc:spChg chg="add mod">
          <ac:chgData name="知子 住本" userId="2305b16feda36423" providerId="LiveId" clId="{3CFD7665-6A0F-413A-9877-D0EF68F91134}" dt="2023-12-18T05:48:07.513" v="510" actId="164"/>
          <ac:spMkLst>
            <pc:docMk/>
            <pc:sldMk cId="3788726088" sldId="897"/>
            <ac:spMk id="101" creationId="{36A77D30-278A-024B-31BF-BA75AA2BBE35}"/>
          </ac:spMkLst>
        </pc:spChg>
        <pc:spChg chg="add mod">
          <ac:chgData name="知子 住本" userId="2305b16feda36423" providerId="LiveId" clId="{3CFD7665-6A0F-413A-9877-D0EF68F91134}" dt="2023-12-18T05:56:34.510" v="640" actId="20577"/>
          <ac:spMkLst>
            <pc:docMk/>
            <pc:sldMk cId="3788726088" sldId="897"/>
            <ac:spMk id="102" creationId="{0D8659C2-975D-30D6-7B21-94BC4CC38FD7}"/>
          </ac:spMkLst>
        </pc:spChg>
        <pc:spChg chg="add mod">
          <ac:chgData name="知子 住本" userId="2305b16feda36423" providerId="LiveId" clId="{3CFD7665-6A0F-413A-9877-D0EF68F91134}" dt="2023-12-18T05:59:49.688" v="698" actId="164"/>
          <ac:spMkLst>
            <pc:docMk/>
            <pc:sldMk cId="3788726088" sldId="897"/>
            <ac:spMk id="103" creationId="{4F19E904-2FBE-5477-1932-E720F0C42AC8}"/>
          </ac:spMkLst>
        </pc:spChg>
        <pc:spChg chg="add mod">
          <ac:chgData name="知子 住本" userId="2305b16feda36423" providerId="LiveId" clId="{3CFD7665-6A0F-413A-9877-D0EF68F91134}" dt="2023-12-18T05:59:49.688" v="698" actId="164"/>
          <ac:spMkLst>
            <pc:docMk/>
            <pc:sldMk cId="3788726088" sldId="897"/>
            <ac:spMk id="104" creationId="{AD7ABF45-E0FE-97DE-F421-85C50F919441}"/>
          </ac:spMkLst>
        </pc:spChg>
        <pc:spChg chg="add mod">
          <ac:chgData name="知子 住本" userId="2305b16feda36423" providerId="LiveId" clId="{3CFD7665-6A0F-413A-9877-D0EF68F91134}" dt="2023-12-18T06:01:34.122" v="728" actId="164"/>
          <ac:spMkLst>
            <pc:docMk/>
            <pc:sldMk cId="3788726088" sldId="897"/>
            <ac:spMk id="105" creationId="{F81622CF-C974-14B5-34A2-86058361AFF6}"/>
          </ac:spMkLst>
        </pc:spChg>
        <pc:spChg chg="add mod">
          <ac:chgData name="知子 住本" userId="2305b16feda36423" providerId="LiveId" clId="{3CFD7665-6A0F-413A-9877-D0EF68F91134}" dt="2023-12-18T06:19:36.187" v="905" actId="1076"/>
          <ac:spMkLst>
            <pc:docMk/>
            <pc:sldMk cId="3788726088" sldId="897"/>
            <ac:spMk id="106" creationId="{11018DA6-5F81-2FCB-77DF-A719C3041881}"/>
          </ac:spMkLst>
        </pc:spChg>
        <pc:spChg chg="add mod">
          <ac:chgData name="知子 住本" userId="2305b16feda36423" providerId="LiveId" clId="{3CFD7665-6A0F-413A-9877-D0EF68F91134}" dt="2023-12-18T06:02:59.556" v="752" actId="164"/>
          <ac:spMkLst>
            <pc:docMk/>
            <pc:sldMk cId="3788726088" sldId="897"/>
            <ac:spMk id="107" creationId="{91D509E9-0F97-A4ED-A47C-19D7AF8F0518}"/>
          </ac:spMkLst>
        </pc:spChg>
        <pc:spChg chg="add mod">
          <ac:chgData name="知子 住本" userId="2305b16feda36423" providerId="LiveId" clId="{3CFD7665-6A0F-413A-9877-D0EF68F91134}" dt="2023-12-18T06:04:55.956" v="778" actId="164"/>
          <ac:spMkLst>
            <pc:docMk/>
            <pc:sldMk cId="3788726088" sldId="897"/>
            <ac:spMk id="108" creationId="{DB8EF15A-8691-59AD-6FB4-E85E13AFFE74}"/>
          </ac:spMkLst>
        </pc:spChg>
        <pc:spChg chg="add mod">
          <ac:chgData name="知子 住本" userId="2305b16feda36423" providerId="LiveId" clId="{3CFD7665-6A0F-413A-9877-D0EF68F91134}" dt="2023-12-18T06:06:11.750" v="799" actId="164"/>
          <ac:spMkLst>
            <pc:docMk/>
            <pc:sldMk cId="3788726088" sldId="897"/>
            <ac:spMk id="109" creationId="{17819D25-E71F-3A3B-DEFD-4637C9EEF552}"/>
          </ac:spMkLst>
        </pc:spChg>
        <pc:spChg chg="add mod">
          <ac:chgData name="知子 住本" userId="2305b16feda36423" providerId="LiveId" clId="{3CFD7665-6A0F-413A-9877-D0EF68F91134}" dt="2023-12-18T06:01:34.122" v="728" actId="164"/>
          <ac:spMkLst>
            <pc:docMk/>
            <pc:sldMk cId="3788726088" sldId="897"/>
            <ac:spMk id="110" creationId="{FE3899EC-A7EC-D7E7-371B-081E3FABE25F}"/>
          </ac:spMkLst>
        </pc:spChg>
        <pc:spChg chg="add mod">
          <ac:chgData name="知子 住本" userId="2305b16feda36423" providerId="LiveId" clId="{3CFD7665-6A0F-413A-9877-D0EF68F91134}" dt="2023-12-18T06:19:33.477" v="904" actId="1076"/>
          <ac:spMkLst>
            <pc:docMk/>
            <pc:sldMk cId="3788726088" sldId="897"/>
            <ac:spMk id="111" creationId="{F185076D-B4BE-FDBF-1D93-4B704568D602}"/>
          </ac:spMkLst>
        </pc:spChg>
        <pc:spChg chg="add mod">
          <ac:chgData name="知子 住本" userId="2305b16feda36423" providerId="LiveId" clId="{3CFD7665-6A0F-413A-9877-D0EF68F91134}" dt="2023-12-18T06:15:54.192" v="841" actId="1076"/>
          <ac:spMkLst>
            <pc:docMk/>
            <pc:sldMk cId="3788726088" sldId="897"/>
            <ac:spMk id="112" creationId="{40E42434-4AFB-5472-8881-3DD5A4E0E9DF}"/>
          </ac:spMkLst>
        </pc:spChg>
        <pc:spChg chg="add mod">
          <ac:chgData name="知子 住本" userId="2305b16feda36423" providerId="LiveId" clId="{3CFD7665-6A0F-413A-9877-D0EF68F91134}" dt="2023-12-18T06:04:55.956" v="778" actId="164"/>
          <ac:spMkLst>
            <pc:docMk/>
            <pc:sldMk cId="3788726088" sldId="897"/>
            <ac:spMk id="113" creationId="{4D2B389B-FF54-A2A9-5734-EFEA7BDCBC91}"/>
          </ac:spMkLst>
        </pc:spChg>
        <pc:spChg chg="add mod">
          <ac:chgData name="知子 住本" userId="2305b16feda36423" providerId="LiveId" clId="{3CFD7665-6A0F-413A-9877-D0EF68F91134}" dt="2023-12-18T06:06:11.750" v="799" actId="164"/>
          <ac:spMkLst>
            <pc:docMk/>
            <pc:sldMk cId="3788726088" sldId="897"/>
            <ac:spMk id="114" creationId="{8BFC83EB-B255-8D89-258E-9E10058340C0}"/>
          </ac:spMkLst>
        </pc:spChg>
        <pc:spChg chg="add mod topLvl">
          <ac:chgData name="知子 住本" userId="2305b16feda36423" providerId="LiveId" clId="{3CFD7665-6A0F-413A-9877-D0EF68F91134}" dt="2023-12-18T05:50:26.437" v="541" actId="1037"/>
          <ac:spMkLst>
            <pc:docMk/>
            <pc:sldMk cId="3788726088" sldId="897"/>
            <ac:spMk id="115" creationId="{43BB46E9-AF31-1C0D-491D-C47B70C5E0AC}"/>
          </ac:spMkLst>
        </pc:spChg>
        <pc:spChg chg="add mod topLvl">
          <ac:chgData name="知子 住本" userId="2305b16feda36423" providerId="LiveId" clId="{3CFD7665-6A0F-413A-9877-D0EF68F91134}" dt="2023-12-18T05:50:26.437" v="541" actId="1037"/>
          <ac:spMkLst>
            <pc:docMk/>
            <pc:sldMk cId="3788726088" sldId="897"/>
            <ac:spMk id="116" creationId="{C2785350-F211-3E08-3685-5BE40738F3CD}"/>
          </ac:spMkLst>
        </pc:spChg>
        <pc:spChg chg="add mod topLvl">
          <ac:chgData name="知子 住本" userId="2305b16feda36423" providerId="LiveId" clId="{3CFD7665-6A0F-413A-9877-D0EF68F91134}" dt="2023-12-18T05:50:26.437" v="541" actId="1037"/>
          <ac:spMkLst>
            <pc:docMk/>
            <pc:sldMk cId="3788726088" sldId="897"/>
            <ac:spMk id="117" creationId="{C7AD1D39-17DD-67EC-E6F2-D9406496131D}"/>
          </ac:spMkLst>
        </pc:spChg>
        <pc:spChg chg="add mod topLvl">
          <ac:chgData name="知子 住本" userId="2305b16feda36423" providerId="LiveId" clId="{3CFD7665-6A0F-413A-9877-D0EF68F91134}" dt="2023-12-18T05:50:26.437" v="541" actId="1037"/>
          <ac:spMkLst>
            <pc:docMk/>
            <pc:sldMk cId="3788726088" sldId="897"/>
            <ac:spMk id="118" creationId="{77EC81E0-A902-1555-AC68-18C22C0ED795}"/>
          </ac:spMkLst>
        </pc:spChg>
        <pc:spChg chg="add mod topLvl">
          <ac:chgData name="知子 住本" userId="2305b16feda36423" providerId="LiveId" clId="{3CFD7665-6A0F-413A-9877-D0EF68F91134}" dt="2023-12-18T05:50:26.437" v="541" actId="1037"/>
          <ac:spMkLst>
            <pc:docMk/>
            <pc:sldMk cId="3788726088" sldId="897"/>
            <ac:spMk id="119" creationId="{AB8F9FE0-ECAB-320D-FBE3-12DD0A460945}"/>
          </ac:spMkLst>
        </pc:spChg>
        <pc:spChg chg="add mod topLvl">
          <ac:chgData name="知子 住本" userId="2305b16feda36423" providerId="LiveId" clId="{3CFD7665-6A0F-413A-9877-D0EF68F91134}" dt="2023-12-18T05:44:11.027" v="450" actId="1076"/>
          <ac:spMkLst>
            <pc:docMk/>
            <pc:sldMk cId="3788726088" sldId="897"/>
            <ac:spMk id="120" creationId="{36BD752A-DD3D-3DC1-6D64-742890B8338C}"/>
          </ac:spMkLst>
        </pc:spChg>
        <pc:spChg chg="add mod topLvl">
          <ac:chgData name="知子 住本" userId="2305b16feda36423" providerId="LiveId" clId="{3CFD7665-6A0F-413A-9877-D0EF68F91134}" dt="2023-12-18T05:44:13.764" v="451" actId="1076"/>
          <ac:spMkLst>
            <pc:docMk/>
            <pc:sldMk cId="3788726088" sldId="897"/>
            <ac:spMk id="121" creationId="{F509732F-B399-B566-F158-E15907AE5049}"/>
          </ac:spMkLst>
        </pc:spChg>
        <pc:spChg chg="add mod">
          <ac:chgData name="知子 住本" userId="2305b16feda36423" providerId="LiveId" clId="{3CFD7665-6A0F-413A-9877-D0EF68F91134}" dt="2023-12-18T05:44:16.186" v="452" actId="1076"/>
          <ac:spMkLst>
            <pc:docMk/>
            <pc:sldMk cId="3788726088" sldId="897"/>
            <ac:spMk id="122" creationId="{6BC31F49-3A82-3029-1DFF-F3839C826036}"/>
          </ac:spMkLst>
        </pc:spChg>
        <pc:spChg chg="add mod">
          <ac:chgData name="知子 住本" userId="2305b16feda36423" providerId="LiveId" clId="{3CFD7665-6A0F-413A-9877-D0EF68F91134}" dt="2023-12-18T05:43:14.069" v="439" actId="164"/>
          <ac:spMkLst>
            <pc:docMk/>
            <pc:sldMk cId="3788726088" sldId="897"/>
            <ac:spMk id="123" creationId="{CAE2831A-CDFF-4BB3-C51A-B3BFAEC61D85}"/>
          </ac:spMkLst>
        </pc:spChg>
        <pc:spChg chg="add mod">
          <ac:chgData name="知子 住本" userId="2305b16feda36423" providerId="LiveId" clId="{3CFD7665-6A0F-413A-9877-D0EF68F91134}" dt="2023-12-18T06:17:20.554" v="860" actId="164"/>
          <ac:spMkLst>
            <pc:docMk/>
            <pc:sldMk cId="3788726088" sldId="897"/>
            <ac:spMk id="124" creationId="{AE9D226E-A22A-CD6B-7F25-D2E856AC89F4}"/>
          </ac:spMkLst>
        </pc:spChg>
        <pc:spChg chg="add mod">
          <ac:chgData name="知子 住本" userId="2305b16feda36423" providerId="LiveId" clId="{3CFD7665-6A0F-413A-9877-D0EF68F91134}" dt="2023-12-18T06:17:20.554" v="860" actId="164"/>
          <ac:spMkLst>
            <pc:docMk/>
            <pc:sldMk cId="3788726088" sldId="897"/>
            <ac:spMk id="125" creationId="{C5B79034-FEDE-2499-01A6-D928000A1C15}"/>
          </ac:spMkLst>
        </pc:spChg>
        <pc:spChg chg="add mod">
          <ac:chgData name="知子 住本" userId="2305b16feda36423" providerId="LiveId" clId="{3CFD7665-6A0F-413A-9877-D0EF68F91134}" dt="2023-12-18T05:46:09.539" v="482" actId="164"/>
          <ac:spMkLst>
            <pc:docMk/>
            <pc:sldMk cId="3788726088" sldId="897"/>
            <ac:spMk id="126" creationId="{5CF9469C-5E12-9F75-1CC9-8DDB66953850}"/>
          </ac:spMkLst>
        </pc:spChg>
        <pc:spChg chg="add mod">
          <ac:chgData name="知子 住本" userId="2305b16feda36423" providerId="LiveId" clId="{3CFD7665-6A0F-413A-9877-D0EF68F91134}" dt="2023-12-18T05:46:09.539" v="482" actId="164"/>
          <ac:spMkLst>
            <pc:docMk/>
            <pc:sldMk cId="3788726088" sldId="897"/>
            <ac:spMk id="127" creationId="{99172068-9F74-0164-BD39-2CEEEAE49BDC}"/>
          </ac:spMkLst>
        </pc:spChg>
        <pc:spChg chg="add mod">
          <ac:chgData name="知子 住本" userId="2305b16feda36423" providerId="LiveId" clId="{3CFD7665-6A0F-413A-9877-D0EF68F91134}" dt="2023-12-18T05:48:07.513" v="510" actId="164"/>
          <ac:spMkLst>
            <pc:docMk/>
            <pc:sldMk cId="3788726088" sldId="897"/>
            <ac:spMk id="128" creationId="{9FEE01B8-D73C-2DFC-0B36-5550B68C3BB1}"/>
          </ac:spMkLst>
        </pc:spChg>
        <pc:spChg chg="add mod">
          <ac:chgData name="知子 住本" userId="2305b16feda36423" providerId="LiveId" clId="{3CFD7665-6A0F-413A-9877-D0EF68F91134}" dt="2023-12-18T05:48:07.513" v="510" actId="164"/>
          <ac:spMkLst>
            <pc:docMk/>
            <pc:sldMk cId="3788726088" sldId="897"/>
            <ac:spMk id="129" creationId="{389B2F8C-E008-D641-609B-5F5E72652A03}"/>
          </ac:spMkLst>
        </pc:spChg>
        <pc:spChg chg="add mod">
          <ac:chgData name="知子 住本" userId="2305b16feda36423" providerId="LiveId" clId="{3CFD7665-6A0F-413A-9877-D0EF68F91134}" dt="2023-12-18T05:49:56.495" v="532" actId="164"/>
          <ac:spMkLst>
            <pc:docMk/>
            <pc:sldMk cId="3788726088" sldId="897"/>
            <ac:spMk id="130" creationId="{2B925AE3-B5D9-3FA9-BD89-6B1B6F78295A}"/>
          </ac:spMkLst>
        </pc:spChg>
        <pc:spChg chg="add mod">
          <ac:chgData name="知子 住本" userId="2305b16feda36423" providerId="LiveId" clId="{3CFD7665-6A0F-413A-9877-D0EF68F91134}" dt="2023-12-18T05:49:56.495" v="532" actId="164"/>
          <ac:spMkLst>
            <pc:docMk/>
            <pc:sldMk cId="3788726088" sldId="897"/>
            <ac:spMk id="131" creationId="{BB97E80A-66DB-DB5F-0DE1-2C12D55A49C1}"/>
          </ac:spMkLst>
        </pc:spChg>
        <pc:spChg chg="add mod">
          <ac:chgData name="知子 住本" userId="2305b16feda36423" providerId="LiveId" clId="{3CFD7665-6A0F-413A-9877-D0EF68F91134}" dt="2023-12-18T05:43:14.069" v="439" actId="164"/>
          <ac:spMkLst>
            <pc:docMk/>
            <pc:sldMk cId="3788726088" sldId="897"/>
            <ac:spMk id="134" creationId="{13D1E471-5AEA-F746-D9B5-E23FBCC2F77B}"/>
          </ac:spMkLst>
        </pc:spChg>
        <pc:spChg chg="add mod">
          <ac:chgData name="知子 住本" userId="2305b16feda36423" providerId="LiveId" clId="{3CFD7665-6A0F-413A-9877-D0EF68F91134}" dt="2023-12-18T05:43:14.069" v="439" actId="164"/>
          <ac:spMkLst>
            <pc:docMk/>
            <pc:sldMk cId="3788726088" sldId="897"/>
            <ac:spMk id="135" creationId="{B0FA0101-4603-6D47-F317-789FD194E300}"/>
          </ac:spMkLst>
        </pc:spChg>
        <pc:spChg chg="add mod">
          <ac:chgData name="知子 住本" userId="2305b16feda36423" providerId="LiveId" clId="{3CFD7665-6A0F-413A-9877-D0EF68F91134}" dt="2023-12-18T05:43:14.069" v="439" actId="164"/>
          <ac:spMkLst>
            <pc:docMk/>
            <pc:sldMk cId="3788726088" sldId="897"/>
            <ac:spMk id="136" creationId="{FE89C454-A0DC-BAAD-FB28-CB3D4E49C13A}"/>
          </ac:spMkLst>
        </pc:spChg>
        <pc:spChg chg="add mod">
          <ac:chgData name="知子 住本" userId="2305b16feda36423" providerId="LiveId" clId="{3CFD7665-6A0F-413A-9877-D0EF68F91134}" dt="2023-12-18T05:43:14.069" v="439" actId="164"/>
          <ac:spMkLst>
            <pc:docMk/>
            <pc:sldMk cId="3788726088" sldId="897"/>
            <ac:spMk id="137" creationId="{8A1392B5-673F-ACEA-6079-FB97BBB6A0E5}"/>
          </ac:spMkLst>
        </pc:spChg>
        <pc:spChg chg="add mod">
          <ac:chgData name="知子 住本" userId="2305b16feda36423" providerId="LiveId" clId="{3CFD7665-6A0F-413A-9877-D0EF68F91134}" dt="2023-12-18T05:46:09.539" v="482" actId="164"/>
          <ac:spMkLst>
            <pc:docMk/>
            <pc:sldMk cId="3788726088" sldId="897"/>
            <ac:spMk id="139" creationId="{4611D29E-1E96-112D-3B18-4EE4B7CFDF01}"/>
          </ac:spMkLst>
        </pc:spChg>
        <pc:spChg chg="add mod">
          <ac:chgData name="知子 住本" userId="2305b16feda36423" providerId="LiveId" clId="{3CFD7665-6A0F-413A-9877-D0EF68F91134}" dt="2023-12-18T05:46:09.539" v="482" actId="164"/>
          <ac:spMkLst>
            <pc:docMk/>
            <pc:sldMk cId="3788726088" sldId="897"/>
            <ac:spMk id="140" creationId="{BF0471B7-F6D7-B1F9-52C2-EE36920D7778}"/>
          </ac:spMkLst>
        </pc:spChg>
        <pc:spChg chg="add mod">
          <ac:chgData name="知子 住本" userId="2305b16feda36423" providerId="LiveId" clId="{3CFD7665-6A0F-413A-9877-D0EF68F91134}" dt="2023-12-18T05:46:09.539" v="482" actId="164"/>
          <ac:spMkLst>
            <pc:docMk/>
            <pc:sldMk cId="3788726088" sldId="897"/>
            <ac:spMk id="141" creationId="{575B25C0-3445-2F48-3E0A-67C6948728D1}"/>
          </ac:spMkLst>
        </pc:spChg>
        <pc:spChg chg="add mod">
          <ac:chgData name="知子 住本" userId="2305b16feda36423" providerId="LiveId" clId="{3CFD7665-6A0F-413A-9877-D0EF68F91134}" dt="2023-12-18T05:46:09.539" v="482" actId="164"/>
          <ac:spMkLst>
            <pc:docMk/>
            <pc:sldMk cId="3788726088" sldId="897"/>
            <ac:spMk id="142" creationId="{8B449745-B206-283D-BA45-638CA9045CC6}"/>
          </ac:spMkLst>
        </pc:spChg>
        <pc:spChg chg="add mod">
          <ac:chgData name="知子 住本" userId="2305b16feda36423" providerId="LiveId" clId="{3CFD7665-6A0F-413A-9877-D0EF68F91134}" dt="2023-12-18T05:46:09.539" v="482" actId="164"/>
          <ac:spMkLst>
            <pc:docMk/>
            <pc:sldMk cId="3788726088" sldId="897"/>
            <ac:spMk id="143" creationId="{863C1CFC-53C2-CB27-AFE4-92D45CF4D3F4}"/>
          </ac:spMkLst>
        </pc:spChg>
        <pc:spChg chg="add mod">
          <ac:chgData name="知子 住本" userId="2305b16feda36423" providerId="LiveId" clId="{3CFD7665-6A0F-413A-9877-D0EF68F91134}" dt="2023-12-18T05:48:07.513" v="510" actId="164"/>
          <ac:spMkLst>
            <pc:docMk/>
            <pc:sldMk cId="3788726088" sldId="897"/>
            <ac:spMk id="145" creationId="{6540F140-5901-5AF1-F644-D9316554D77C}"/>
          </ac:spMkLst>
        </pc:spChg>
        <pc:spChg chg="add mod">
          <ac:chgData name="知子 住本" userId="2305b16feda36423" providerId="LiveId" clId="{3CFD7665-6A0F-413A-9877-D0EF68F91134}" dt="2023-12-18T05:48:07.513" v="510" actId="164"/>
          <ac:spMkLst>
            <pc:docMk/>
            <pc:sldMk cId="3788726088" sldId="897"/>
            <ac:spMk id="146" creationId="{C3FD7C7C-BE60-CC91-328E-132BEB782CD7}"/>
          </ac:spMkLst>
        </pc:spChg>
        <pc:spChg chg="add mod">
          <ac:chgData name="知子 住本" userId="2305b16feda36423" providerId="LiveId" clId="{3CFD7665-6A0F-413A-9877-D0EF68F91134}" dt="2023-12-18T05:48:07.513" v="510" actId="164"/>
          <ac:spMkLst>
            <pc:docMk/>
            <pc:sldMk cId="3788726088" sldId="897"/>
            <ac:spMk id="147" creationId="{EA067F47-C2E1-7C26-6C15-5C8BD0C1BA53}"/>
          </ac:spMkLst>
        </pc:spChg>
        <pc:spChg chg="add mod">
          <ac:chgData name="知子 住本" userId="2305b16feda36423" providerId="LiveId" clId="{3CFD7665-6A0F-413A-9877-D0EF68F91134}" dt="2023-12-18T05:48:07.513" v="510" actId="164"/>
          <ac:spMkLst>
            <pc:docMk/>
            <pc:sldMk cId="3788726088" sldId="897"/>
            <ac:spMk id="148" creationId="{8453B787-AF99-8D2F-F036-8CD854835C6E}"/>
          </ac:spMkLst>
        </pc:spChg>
        <pc:spChg chg="add mod">
          <ac:chgData name="知子 住本" userId="2305b16feda36423" providerId="LiveId" clId="{3CFD7665-6A0F-413A-9877-D0EF68F91134}" dt="2023-12-18T05:48:07.513" v="510" actId="164"/>
          <ac:spMkLst>
            <pc:docMk/>
            <pc:sldMk cId="3788726088" sldId="897"/>
            <ac:spMk id="149" creationId="{4436FD3D-9F58-DC52-EC52-A88AFA590310}"/>
          </ac:spMkLst>
        </pc:spChg>
        <pc:spChg chg="add mod">
          <ac:chgData name="知子 住本" userId="2305b16feda36423" providerId="LiveId" clId="{3CFD7665-6A0F-413A-9877-D0EF68F91134}" dt="2023-12-18T05:48:07.513" v="510" actId="164"/>
          <ac:spMkLst>
            <pc:docMk/>
            <pc:sldMk cId="3788726088" sldId="897"/>
            <ac:spMk id="150" creationId="{5BFD70D0-A508-EB68-1285-99BD87E9B42C}"/>
          </ac:spMkLst>
        </pc:spChg>
        <pc:spChg chg="add mod">
          <ac:chgData name="知子 住本" userId="2305b16feda36423" providerId="LiveId" clId="{3CFD7665-6A0F-413A-9877-D0EF68F91134}" dt="2023-12-18T05:48:07.513" v="510" actId="164"/>
          <ac:spMkLst>
            <pc:docMk/>
            <pc:sldMk cId="3788726088" sldId="897"/>
            <ac:spMk id="151" creationId="{05976225-F419-B652-FE36-22DA7E7B01A0}"/>
          </ac:spMkLst>
        </pc:spChg>
        <pc:spChg chg="add del mod">
          <ac:chgData name="知子 住本" userId="2305b16feda36423" providerId="LiveId" clId="{3CFD7665-6A0F-413A-9877-D0EF68F91134}" dt="2023-12-18T05:48:46.043" v="519"/>
          <ac:spMkLst>
            <pc:docMk/>
            <pc:sldMk cId="3788726088" sldId="897"/>
            <ac:spMk id="153" creationId="{F0C1E27D-142B-CC9B-8D0F-18AE99AD2110}"/>
          </ac:spMkLst>
        </pc:spChg>
        <pc:spChg chg="add mod">
          <ac:chgData name="知子 住本" userId="2305b16feda36423" providerId="LiveId" clId="{3CFD7665-6A0F-413A-9877-D0EF68F91134}" dt="2023-12-18T05:49:56.495" v="532" actId="164"/>
          <ac:spMkLst>
            <pc:docMk/>
            <pc:sldMk cId="3788726088" sldId="897"/>
            <ac:spMk id="154" creationId="{9EBC157B-D922-22EA-F1D5-DA395A06B3A1}"/>
          </ac:spMkLst>
        </pc:spChg>
        <pc:spChg chg="add mod">
          <ac:chgData name="知子 住本" userId="2305b16feda36423" providerId="LiveId" clId="{3CFD7665-6A0F-413A-9877-D0EF68F91134}" dt="2023-12-18T05:49:56.495" v="532" actId="164"/>
          <ac:spMkLst>
            <pc:docMk/>
            <pc:sldMk cId="3788726088" sldId="897"/>
            <ac:spMk id="155" creationId="{BFFE082B-5BEA-FC87-AED7-C5414A3D13C7}"/>
          </ac:spMkLst>
        </pc:spChg>
        <pc:spChg chg="add mod">
          <ac:chgData name="知子 住本" userId="2305b16feda36423" providerId="LiveId" clId="{3CFD7665-6A0F-413A-9877-D0EF68F91134}" dt="2023-12-18T05:49:56.495" v="532" actId="164"/>
          <ac:spMkLst>
            <pc:docMk/>
            <pc:sldMk cId="3788726088" sldId="897"/>
            <ac:spMk id="156" creationId="{D9D255CF-A144-4907-9FBB-CA924462C33A}"/>
          </ac:spMkLst>
        </pc:spChg>
        <pc:spChg chg="add mod">
          <ac:chgData name="知子 住本" userId="2305b16feda36423" providerId="LiveId" clId="{3CFD7665-6A0F-413A-9877-D0EF68F91134}" dt="2023-12-18T05:49:56.495" v="532" actId="164"/>
          <ac:spMkLst>
            <pc:docMk/>
            <pc:sldMk cId="3788726088" sldId="897"/>
            <ac:spMk id="157" creationId="{5DFC0E44-BACD-A852-1C5C-5BDB535C48E5}"/>
          </ac:spMkLst>
        </pc:spChg>
        <pc:spChg chg="add mod">
          <ac:chgData name="知子 住本" userId="2305b16feda36423" providerId="LiveId" clId="{3CFD7665-6A0F-413A-9877-D0EF68F91134}" dt="2023-12-18T05:49:56.495" v="532" actId="164"/>
          <ac:spMkLst>
            <pc:docMk/>
            <pc:sldMk cId="3788726088" sldId="897"/>
            <ac:spMk id="158" creationId="{05F15B6A-B83C-4A98-0EFC-603EEEC557D2}"/>
          </ac:spMkLst>
        </pc:spChg>
        <pc:spChg chg="add mod">
          <ac:chgData name="知子 住本" userId="2305b16feda36423" providerId="LiveId" clId="{3CFD7665-6A0F-413A-9877-D0EF68F91134}" dt="2023-12-18T05:49:56.495" v="532" actId="164"/>
          <ac:spMkLst>
            <pc:docMk/>
            <pc:sldMk cId="3788726088" sldId="897"/>
            <ac:spMk id="159" creationId="{82929978-A007-DBFD-1918-D38FEB5714CC}"/>
          </ac:spMkLst>
        </pc:spChg>
        <pc:spChg chg="add mod">
          <ac:chgData name="知子 住本" userId="2305b16feda36423" providerId="LiveId" clId="{3CFD7665-6A0F-413A-9877-D0EF68F91134}" dt="2023-12-18T05:59:49.688" v="698" actId="164"/>
          <ac:spMkLst>
            <pc:docMk/>
            <pc:sldMk cId="3788726088" sldId="897"/>
            <ac:spMk id="166" creationId="{80C0293A-87E1-6BD7-F3F9-3F175AD2EC5C}"/>
          </ac:spMkLst>
        </pc:spChg>
        <pc:spChg chg="add mod">
          <ac:chgData name="知子 住本" userId="2305b16feda36423" providerId="LiveId" clId="{3CFD7665-6A0F-413A-9877-D0EF68F91134}" dt="2023-12-18T05:59:49.688" v="698" actId="164"/>
          <ac:spMkLst>
            <pc:docMk/>
            <pc:sldMk cId="3788726088" sldId="897"/>
            <ac:spMk id="167" creationId="{934121D1-A389-16B0-2870-D7BC49D3FB61}"/>
          </ac:spMkLst>
        </pc:spChg>
        <pc:spChg chg="add mod">
          <ac:chgData name="知子 住本" userId="2305b16feda36423" providerId="LiveId" clId="{3CFD7665-6A0F-413A-9877-D0EF68F91134}" dt="2023-12-18T06:01:34.122" v="728" actId="164"/>
          <ac:spMkLst>
            <pc:docMk/>
            <pc:sldMk cId="3788726088" sldId="897"/>
            <ac:spMk id="168" creationId="{F64BFBEA-7507-C2DE-B71E-A91028C1D5D1}"/>
          </ac:spMkLst>
        </pc:spChg>
        <pc:spChg chg="add mod">
          <ac:chgData name="知子 住本" userId="2305b16feda36423" providerId="LiveId" clId="{3CFD7665-6A0F-413A-9877-D0EF68F91134}" dt="2023-12-18T06:01:34.122" v="728" actId="164"/>
          <ac:spMkLst>
            <pc:docMk/>
            <pc:sldMk cId="3788726088" sldId="897"/>
            <ac:spMk id="169" creationId="{B7BC6479-0426-FDAD-436F-CDC7714FD178}"/>
          </ac:spMkLst>
        </pc:spChg>
        <pc:spChg chg="add mod">
          <ac:chgData name="知子 住本" userId="2305b16feda36423" providerId="LiveId" clId="{3CFD7665-6A0F-413A-9877-D0EF68F91134}" dt="2023-12-18T06:18:57.616" v="895" actId="164"/>
          <ac:spMkLst>
            <pc:docMk/>
            <pc:sldMk cId="3788726088" sldId="897"/>
            <ac:spMk id="170" creationId="{94BCA1D2-0445-D81F-6213-A32575058310}"/>
          </ac:spMkLst>
        </pc:spChg>
        <pc:spChg chg="add mod">
          <ac:chgData name="知子 住本" userId="2305b16feda36423" providerId="LiveId" clId="{3CFD7665-6A0F-413A-9877-D0EF68F91134}" dt="2023-12-18T06:18:57.616" v="895" actId="164"/>
          <ac:spMkLst>
            <pc:docMk/>
            <pc:sldMk cId="3788726088" sldId="897"/>
            <ac:spMk id="171" creationId="{8A4E1694-745C-11DA-FE21-F93B6B36C0D2}"/>
          </ac:spMkLst>
        </pc:spChg>
        <pc:spChg chg="add mod">
          <ac:chgData name="知子 住本" userId="2305b16feda36423" providerId="LiveId" clId="{3CFD7665-6A0F-413A-9877-D0EF68F91134}" dt="2023-12-18T06:02:59.556" v="752" actId="164"/>
          <ac:spMkLst>
            <pc:docMk/>
            <pc:sldMk cId="3788726088" sldId="897"/>
            <ac:spMk id="172" creationId="{36EE088C-93CC-4E5C-ABAF-9D2C191846C7}"/>
          </ac:spMkLst>
        </pc:spChg>
        <pc:spChg chg="add mod">
          <ac:chgData name="知子 住本" userId="2305b16feda36423" providerId="LiveId" clId="{3CFD7665-6A0F-413A-9877-D0EF68F91134}" dt="2023-12-18T06:02:59.556" v="752" actId="164"/>
          <ac:spMkLst>
            <pc:docMk/>
            <pc:sldMk cId="3788726088" sldId="897"/>
            <ac:spMk id="173" creationId="{9E6B7150-ED53-F759-38A1-FDFA8B306B32}"/>
          </ac:spMkLst>
        </pc:spChg>
        <pc:spChg chg="add mod">
          <ac:chgData name="知子 住本" userId="2305b16feda36423" providerId="LiveId" clId="{3CFD7665-6A0F-413A-9877-D0EF68F91134}" dt="2023-12-18T06:04:55.956" v="778" actId="164"/>
          <ac:spMkLst>
            <pc:docMk/>
            <pc:sldMk cId="3788726088" sldId="897"/>
            <ac:spMk id="174" creationId="{28E77523-18B0-3808-7824-87F2627856AB}"/>
          </ac:spMkLst>
        </pc:spChg>
        <pc:spChg chg="add mod">
          <ac:chgData name="知子 住本" userId="2305b16feda36423" providerId="LiveId" clId="{3CFD7665-6A0F-413A-9877-D0EF68F91134}" dt="2023-12-18T06:04:55.956" v="778" actId="164"/>
          <ac:spMkLst>
            <pc:docMk/>
            <pc:sldMk cId="3788726088" sldId="897"/>
            <ac:spMk id="175" creationId="{7C4FA224-860D-0E3D-0776-752351599EC3}"/>
          </ac:spMkLst>
        </pc:spChg>
        <pc:spChg chg="add mod">
          <ac:chgData name="知子 住本" userId="2305b16feda36423" providerId="LiveId" clId="{3CFD7665-6A0F-413A-9877-D0EF68F91134}" dt="2023-12-18T06:06:11.750" v="799" actId="164"/>
          <ac:spMkLst>
            <pc:docMk/>
            <pc:sldMk cId="3788726088" sldId="897"/>
            <ac:spMk id="176" creationId="{4E57FE9F-DA66-A6A3-258C-5E773FDBB785}"/>
          </ac:spMkLst>
        </pc:spChg>
        <pc:spChg chg="add mod">
          <ac:chgData name="知子 住本" userId="2305b16feda36423" providerId="LiveId" clId="{3CFD7665-6A0F-413A-9877-D0EF68F91134}" dt="2023-12-18T06:06:11.750" v="799" actId="164"/>
          <ac:spMkLst>
            <pc:docMk/>
            <pc:sldMk cId="3788726088" sldId="897"/>
            <ac:spMk id="177" creationId="{C3C39476-A2BC-A879-C9C7-E64E97AC167E}"/>
          </ac:spMkLst>
        </pc:spChg>
        <pc:spChg chg="add mod">
          <ac:chgData name="知子 住本" userId="2305b16feda36423" providerId="LiveId" clId="{3CFD7665-6A0F-413A-9877-D0EF68F91134}" dt="2023-12-18T05:59:49.688" v="698" actId="164"/>
          <ac:spMkLst>
            <pc:docMk/>
            <pc:sldMk cId="3788726088" sldId="897"/>
            <ac:spMk id="178" creationId="{E8F73557-EDC6-509F-9419-BD87362977BC}"/>
          </ac:spMkLst>
        </pc:spChg>
        <pc:spChg chg="add mod">
          <ac:chgData name="知子 住本" userId="2305b16feda36423" providerId="LiveId" clId="{3CFD7665-6A0F-413A-9877-D0EF68F91134}" dt="2023-12-18T05:59:49.688" v="698" actId="164"/>
          <ac:spMkLst>
            <pc:docMk/>
            <pc:sldMk cId="3788726088" sldId="897"/>
            <ac:spMk id="179" creationId="{0E5CE6C3-EB04-313B-8FE4-85B076D17A61}"/>
          </ac:spMkLst>
        </pc:spChg>
        <pc:spChg chg="add mod">
          <ac:chgData name="知子 住本" userId="2305b16feda36423" providerId="LiveId" clId="{3CFD7665-6A0F-413A-9877-D0EF68F91134}" dt="2023-12-18T05:59:49.688" v="698" actId="164"/>
          <ac:spMkLst>
            <pc:docMk/>
            <pc:sldMk cId="3788726088" sldId="897"/>
            <ac:spMk id="180" creationId="{88ACD10C-B1F2-5E6D-649F-DD4E07232D3F}"/>
          </ac:spMkLst>
        </pc:spChg>
        <pc:spChg chg="add mod">
          <ac:chgData name="知子 住本" userId="2305b16feda36423" providerId="LiveId" clId="{3CFD7665-6A0F-413A-9877-D0EF68F91134}" dt="2023-12-18T05:59:49.688" v="698" actId="164"/>
          <ac:spMkLst>
            <pc:docMk/>
            <pc:sldMk cId="3788726088" sldId="897"/>
            <ac:spMk id="181" creationId="{7A05E744-0568-589A-A37D-976C5975BB1E}"/>
          </ac:spMkLst>
        </pc:spChg>
        <pc:spChg chg="add mod">
          <ac:chgData name="知子 住本" userId="2305b16feda36423" providerId="LiveId" clId="{3CFD7665-6A0F-413A-9877-D0EF68F91134}" dt="2023-12-18T05:59:49.688" v="698" actId="164"/>
          <ac:spMkLst>
            <pc:docMk/>
            <pc:sldMk cId="3788726088" sldId="897"/>
            <ac:spMk id="182" creationId="{E5B65608-E27F-4577-1998-92F0AD2F0B3A}"/>
          </ac:spMkLst>
        </pc:spChg>
        <pc:spChg chg="add mod">
          <ac:chgData name="知子 住本" userId="2305b16feda36423" providerId="LiveId" clId="{3CFD7665-6A0F-413A-9877-D0EF68F91134}" dt="2023-12-18T05:59:49.688" v="698" actId="164"/>
          <ac:spMkLst>
            <pc:docMk/>
            <pc:sldMk cId="3788726088" sldId="897"/>
            <ac:spMk id="183" creationId="{787EE7F0-4712-09A5-9BA8-31D7A43722E3}"/>
          </ac:spMkLst>
        </pc:spChg>
        <pc:spChg chg="add mod">
          <ac:chgData name="知子 住本" userId="2305b16feda36423" providerId="LiveId" clId="{3CFD7665-6A0F-413A-9877-D0EF68F91134}" dt="2023-12-18T05:59:49.688" v="698" actId="164"/>
          <ac:spMkLst>
            <pc:docMk/>
            <pc:sldMk cId="3788726088" sldId="897"/>
            <ac:spMk id="184" creationId="{5AEEFE5A-02D4-E58F-CB56-848986328BD0}"/>
          </ac:spMkLst>
        </pc:spChg>
        <pc:spChg chg="add mod">
          <ac:chgData name="知子 住本" userId="2305b16feda36423" providerId="LiveId" clId="{3CFD7665-6A0F-413A-9877-D0EF68F91134}" dt="2023-12-18T06:01:34.122" v="728" actId="164"/>
          <ac:spMkLst>
            <pc:docMk/>
            <pc:sldMk cId="3788726088" sldId="897"/>
            <ac:spMk id="186" creationId="{75E34BEC-8A51-A57B-20F8-ED5D0D203837}"/>
          </ac:spMkLst>
        </pc:spChg>
        <pc:spChg chg="add mod">
          <ac:chgData name="知子 住本" userId="2305b16feda36423" providerId="LiveId" clId="{3CFD7665-6A0F-413A-9877-D0EF68F91134}" dt="2023-12-18T06:01:34.122" v="728" actId="164"/>
          <ac:spMkLst>
            <pc:docMk/>
            <pc:sldMk cId="3788726088" sldId="897"/>
            <ac:spMk id="187" creationId="{0B80ED50-74DE-BB87-AD68-4EEA8C746234}"/>
          </ac:spMkLst>
        </pc:spChg>
        <pc:spChg chg="add mod">
          <ac:chgData name="知子 住本" userId="2305b16feda36423" providerId="LiveId" clId="{3CFD7665-6A0F-413A-9877-D0EF68F91134}" dt="2023-12-18T06:01:34.122" v="728" actId="164"/>
          <ac:spMkLst>
            <pc:docMk/>
            <pc:sldMk cId="3788726088" sldId="897"/>
            <ac:spMk id="188" creationId="{CBC0415F-731A-F692-D9C9-35B7C0D65582}"/>
          </ac:spMkLst>
        </pc:spChg>
        <pc:spChg chg="add mod">
          <ac:chgData name="知子 住本" userId="2305b16feda36423" providerId="LiveId" clId="{3CFD7665-6A0F-413A-9877-D0EF68F91134}" dt="2023-12-18T06:01:34.122" v="728" actId="164"/>
          <ac:spMkLst>
            <pc:docMk/>
            <pc:sldMk cId="3788726088" sldId="897"/>
            <ac:spMk id="189" creationId="{7479AF8E-183B-F52D-EB12-97B071F000A2}"/>
          </ac:spMkLst>
        </pc:spChg>
        <pc:spChg chg="add mod">
          <ac:chgData name="知子 住本" userId="2305b16feda36423" providerId="LiveId" clId="{3CFD7665-6A0F-413A-9877-D0EF68F91134}" dt="2023-12-18T06:01:34.122" v="728" actId="164"/>
          <ac:spMkLst>
            <pc:docMk/>
            <pc:sldMk cId="3788726088" sldId="897"/>
            <ac:spMk id="190" creationId="{C4A749AE-720D-3A04-B35C-3CE88A9B9B60}"/>
          </ac:spMkLst>
        </pc:spChg>
        <pc:spChg chg="add mod">
          <ac:chgData name="知子 住本" userId="2305b16feda36423" providerId="LiveId" clId="{3CFD7665-6A0F-413A-9877-D0EF68F91134}" dt="2023-12-18T06:01:34.122" v="728" actId="164"/>
          <ac:spMkLst>
            <pc:docMk/>
            <pc:sldMk cId="3788726088" sldId="897"/>
            <ac:spMk id="191" creationId="{3246A6DD-F451-1994-BD48-8320828CFE96}"/>
          </ac:spMkLst>
        </pc:spChg>
        <pc:spChg chg="add mod">
          <ac:chgData name="知子 住本" userId="2305b16feda36423" providerId="LiveId" clId="{3CFD7665-6A0F-413A-9877-D0EF68F91134}" dt="2023-12-18T06:02:59.556" v="752" actId="164"/>
          <ac:spMkLst>
            <pc:docMk/>
            <pc:sldMk cId="3788726088" sldId="897"/>
            <ac:spMk id="193" creationId="{8D2FE138-F301-F903-CA5A-2C67191F27B4}"/>
          </ac:spMkLst>
        </pc:spChg>
        <pc:spChg chg="add del mod">
          <ac:chgData name="知子 住本" userId="2305b16feda36423" providerId="LiveId" clId="{3CFD7665-6A0F-413A-9877-D0EF68F91134}" dt="2023-12-18T06:02:42.072" v="746" actId="478"/>
          <ac:spMkLst>
            <pc:docMk/>
            <pc:sldMk cId="3788726088" sldId="897"/>
            <ac:spMk id="194" creationId="{910C13B3-B046-0BB6-F7A1-D62349E2544B}"/>
          </ac:spMkLst>
        </pc:spChg>
        <pc:spChg chg="add mod">
          <ac:chgData name="知子 住本" userId="2305b16feda36423" providerId="LiveId" clId="{3CFD7665-6A0F-413A-9877-D0EF68F91134}" dt="2023-12-18T06:02:59.556" v="752" actId="164"/>
          <ac:spMkLst>
            <pc:docMk/>
            <pc:sldMk cId="3788726088" sldId="897"/>
            <ac:spMk id="195" creationId="{51461B39-6E2A-927E-BD4F-00F40447E5A7}"/>
          </ac:spMkLst>
        </pc:spChg>
        <pc:spChg chg="add mod">
          <ac:chgData name="知子 住本" userId="2305b16feda36423" providerId="LiveId" clId="{3CFD7665-6A0F-413A-9877-D0EF68F91134}" dt="2023-12-18T06:02:59.556" v="752" actId="164"/>
          <ac:spMkLst>
            <pc:docMk/>
            <pc:sldMk cId="3788726088" sldId="897"/>
            <ac:spMk id="196" creationId="{1BD4A963-B9F3-864C-27FD-300075069747}"/>
          </ac:spMkLst>
        </pc:spChg>
        <pc:spChg chg="add mod">
          <ac:chgData name="知子 住本" userId="2305b16feda36423" providerId="LiveId" clId="{3CFD7665-6A0F-413A-9877-D0EF68F91134}" dt="2023-12-18T06:02:59.556" v="752" actId="164"/>
          <ac:spMkLst>
            <pc:docMk/>
            <pc:sldMk cId="3788726088" sldId="897"/>
            <ac:spMk id="197" creationId="{0BC91867-C00D-6823-731E-DEC9A003C75B}"/>
          </ac:spMkLst>
        </pc:spChg>
        <pc:spChg chg="add del mod">
          <ac:chgData name="知子 住本" userId="2305b16feda36423" providerId="LiveId" clId="{3CFD7665-6A0F-413A-9877-D0EF68F91134}" dt="2023-12-18T06:02:28.279" v="742" actId="478"/>
          <ac:spMkLst>
            <pc:docMk/>
            <pc:sldMk cId="3788726088" sldId="897"/>
            <ac:spMk id="198" creationId="{EBF3F7E2-1A5E-2D17-9D64-90B70EEC1DEE}"/>
          </ac:spMkLst>
        </pc:spChg>
        <pc:spChg chg="add mod">
          <ac:chgData name="知子 住本" userId="2305b16feda36423" providerId="LiveId" clId="{3CFD7665-6A0F-413A-9877-D0EF68F91134}" dt="2023-12-18T06:04:55.956" v="778" actId="164"/>
          <ac:spMkLst>
            <pc:docMk/>
            <pc:sldMk cId="3788726088" sldId="897"/>
            <ac:spMk id="200" creationId="{6412DBDA-33D9-AD86-D80C-47B035C1B33A}"/>
          </ac:spMkLst>
        </pc:spChg>
        <pc:spChg chg="add mod">
          <ac:chgData name="知子 住本" userId="2305b16feda36423" providerId="LiveId" clId="{3CFD7665-6A0F-413A-9877-D0EF68F91134}" dt="2023-12-18T06:04:55.956" v="778" actId="164"/>
          <ac:spMkLst>
            <pc:docMk/>
            <pc:sldMk cId="3788726088" sldId="897"/>
            <ac:spMk id="201" creationId="{67B773E8-A4B4-BAC9-22AF-3F845BBA8EAD}"/>
          </ac:spMkLst>
        </pc:spChg>
        <pc:spChg chg="add mod">
          <ac:chgData name="知子 住本" userId="2305b16feda36423" providerId="LiveId" clId="{3CFD7665-6A0F-413A-9877-D0EF68F91134}" dt="2023-12-18T06:04:55.956" v="778" actId="164"/>
          <ac:spMkLst>
            <pc:docMk/>
            <pc:sldMk cId="3788726088" sldId="897"/>
            <ac:spMk id="202" creationId="{390E7A79-C42F-7AD3-95CF-89FE3B36C7A3}"/>
          </ac:spMkLst>
        </pc:spChg>
        <pc:spChg chg="add mod">
          <ac:chgData name="知子 住本" userId="2305b16feda36423" providerId="LiveId" clId="{3CFD7665-6A0F-413A-9877-D0EF68F91134}" dt="2023-12-18T06:04:55.956" v="778" actId="164"/>
          <ac:spMkLst>
            <pc:docMk/>
            <pc:sldMk cId="3788726088" sldId="897"/>
            <ac:spMk id="203" creationId="{822D8C18-F539-0F40-8321-AE980DCA3E95}"/>
          </ac:spMkLst>
        </pc:spChg>
        <pc:spChg chg="add mod">
          <ac:chgData name="知子 住本" userId="2305b16feda36423" providerId="LiveId" clId="{3CFD7665-6A0F-413A-9877-D0EF68F91134}" dt="2023-12-18T06:04:55.956" v="778" actId="164"/>
          <ac:spMkLst>
            <pc:docMk/>
            <pc:sldMk cId="3788726088" sldId="897"/>
            <ac:spMk id="204" creationId="{DA12E347-2442-FDCC-06D4-70032C70BB4E}"/>
          </ac:spMkLst>
        </pc:spChg>
        <pc:spChg chg="add mod">
          <ac:chgData name="知子 住本" userId="2305b16feda36423" providerId="LiveId" clId="{3CFD7665-6A0F-413A-9877-D0EF68F91134}" dt="2023-12-18T06:04:55.956" v="778" actId="164"/>
          <ac:spMkLst>
            <pc:docMk/>
            <pc:sldMk cId="3788726088" sldId="897"/>
            <ac:spMk id="205" creationId="{B3E483CD-403D-3A82-14A7-0116F61BFDD4}"/>
          </ac:spMkLst>
        </pc:spChg>
        <pc:spChg chg="add mod">
          <ac:chgData name="知子 住本" userId="2305b16feda36423" providerId="LiveId" clId="{3CFD7665-6A0F-413A-9877-D0EF68F91134}" dt="2023-12-18T06:06:11.750" v="799" actId="164"/>
          <ac:spMkLst>
            <pc:docMk/>
            <pc:sldMk cId="3788726088" sldId="897"/>
            <ac:spMk id="208" creationId="{C596A746-9D96-0B99-6904-1B0FD5E003E9}"/>
          </ac:spMkLst>
        </pc:spChg>
        <pc:spChg chg="add mod">
          <ac:chgData name="知子 住本" userId="2305b16feda36423" providerId="LiveId" clId="{3CFD7665-6A0F-413A-9877-D0EF68F91134}" dt="2023-12-18T06:06:11.750" v="799" actId="164"/>
          <ac:spMkLst>
            <pc:docMk/>
            <pc:sldMk cId="3788726088" sldId="897"/>
            <ac:spMk id="209" creationId="{CFBC8175-F18C-CB35-0334-D9EAE194A0E9}"/>
          </ac:spMkLst>
        </pc:spChg>
        <pc:spChg chg="add mod">
          <ac:chgData name="知子 住本" userId="2305b16feda36423" providerId="LiveId" clId="{3CFD7665-6A0F-413A-9877-D0EF68F91134}" dt="2023-12-18T06:06:11.750" v="799" actId="164"/>
          <ac:spMkLst>
            <pc:docMk/>
            <pc:sldMk cId="3788726088" sldId="897"/>
            <ac:spMk id="210" creationId="{8F4C5681-2ED7-4F7F-A555-862B68A52177}"/>
          </ac:spMkLst>
        </pc:spChg>
        <pc:spChg chg="add mod">
          <ac:chgData name="知子 住本" userId="2305b16feda36423" providerId="LiveId" clId="{3CFD7665-6A0F-413A-9877-D0EF68F91134}" dt="2023-12-18T06:06:11.750" v="799" actId="164"/>
          <ac:spMkLst>
            <pc:docMk/>
            <pc:sldMk cId="3788726088" sldId="897"/>
            <ac:spMk id="211" creationId="{9F7DB3EB-9008-401F-226F-44E767BF4545}"/>
          </ac:spMkLst>
        </pc:spChg>
        <pc:spChg chg="add mod">
          <ac:chgData name="知子 住本" userId="2305b16feda36423" providerId="LiveId" clId="{3CFD7665-6A0F-413A-9877-D0EF68F91134}" dt="2023-12-18T06:06:11.750" v="799" actId="164"/>
          <ac:spMkLst>
            <pc:docMk/>
            <pc:sldMk cId="3788726088" sldId="897"/>
            <ac:spMk id="212" creationId="{4CEC0C01-EA29-4F89-C497-8DC90C03C20C}"/>
          </ac:spMkLst>
        </pc:spChg>
        <pc:spChg chg="add mod">
          <ac:chgData name="知子 住本" userId="2305b16feda36423" providerId="LiveId" clId="{3CFD7665-6A0F-413A-9877-D0EF68F91134}" dt="2023-12-18T06:06:11.750" v="799" actId="164"/>
          <ac:spMkLst>
            <pc:docMk/>
            <pc:sldMk cId="3788726088" sldId="897"/>
            <ac:spMk id="213" creationId="{0035AD8D-CF71-FAF8-28F9-3B715EED46F0}"/>
          </ac:spMkLst>
        </pc:spChg>
        <pc:spChg chg="add mod">
          <ac:chgData name="知子 住本" userId="2305b16feda36423" providerId="LiveId" clId="{3CFD7665-6A0F-413A-9877-D0EF68F91134}" dt="2023-12-18T06:17:20.554" v="860" actId="164"/>
          <ac:spMkLst>
            <pc:docMk/>
            <pc:sldMk cId="3788726088" sldId="897"/>
            <ac:spMk id="217" creationId="{B6BB8438-1203-7CA3-CA30-7080CF4ABED6}"/>
          </ac:spMkLst>
        </pc:spChg>
        <pc:spChg chg="add mod">
          <ac:chgData name="知子 住本" userId="2305b16feda36423" providerId="LiveId" clId="{3CFD7665-6A0F-413A-9877-D0EF68F91134}" dt="2023-12-18T06:17:20.554" v="860" actId="164"/>
          <ac:spMkLst>
            <pc:docMk/>
            <pc:sldMk cId="3788726088" sldId="897"/>
            <ac:spMk id="218" creationId="{996B7180-2AD8-AFA1-F399-971C7D7DCB3A}"/>
          </ac:spMkLst>
        </pc:spChg>
        <pc:spChg chg="add mod">
          <ac:chgData name="知子 住本" userId="2305b16feda36423" providerId="LiveId" clId="{3CFD7665-6A0F-413A-9877-D0EF68F91134}" dt="2023-12-18T06:17:20.554" v="860" actId="164"/>
          <ac:spMkLst>
            <pc:docMk/>
            <pc:sldMk cId="3788726088" sldId="897"/>
            <ac:spMk id="219" creationId="{88A2CE66-2B92-AF64-1AD8-486DA6B4904A}"/>
          </ac:spMkLst>
        </pc:spChg>
        <pc:spChg chg="add mod">
          <ac:chgData name="知子 住本" userId="2305b16feda36423" providerId="LiveId" clId="{3CFD7665-6A0F-413A-9877-D0EF68F91134}" dt="2023-12-18T06:17:20.554" v="860" actId="164"/>
          <ac:spMkLst>
            <pc:docMk/>
            <pc:sldMk cId="3788726088" sldId="897"/>
            <ac:spMk id="220" creationId="{960746EB-667C-E155-1B54-D26EA9AFE2B9}"/>
          </ac:spMkLst>
        </pc:spChg>
        <pc:spChg chg="add mod">
          <ac:chgData name="知子 住本" userId="2305b16feda36423" providerId="LiveId" clId="{3CFD7665-6A0F-413A-9877-D0EF68F91134}" dt="2023-12-18T06:17:20.554" v="860" actId="164"/>
          <ac:spMkLst>
            <pc:docMk/>
            <pc:sldMk cId="3788726088" sldId="897"/>
            <ac:spMk id="221" creationId="{38C54228-E987-ECE5-CCEE-2DF21A71FF90}"/>
          </ac:spMkLst>
        </pc:spChg>
        <pc:spChg chg="add mod">
          <ac:chgData name="知子 住本" userId="2305b16feda36423" providerId="LiveId" clId="{3CFD7665-6A0F-413A-9877-D0EF68F91134}" dt="2023-12-18T06:18:57.616" v="895" actId="164"/>
          <ac:spMkLst>
            <pc:docMk/>
            <pc:sldMk cId="3788726088" sldId="897"/>
            <ac:spMk id="223" creationId="{75EBBA8F-BFD4-E444-049A-A14B0D6C8E14}"/>
          </ac:spMkLst>
        </pc:spChg>
        <pc:spChg chg="add mod">
          <ac:chgData name="知子 住本" userId="2305b16feda36423" providerId="LiveId" clId="{3CFD7665-6A0F-413A-9877-D0EF68F91134}" dt="2023-12-18T06:18:57.616" v="895" actId="164"/>
          <ac:spMkLst>
            <pc:docMk/>
            <pc:sldMk cId="3788726088" sldId="897"/>
            <ac:spMk id="224" creationId="{C2191B14-7EE5-BC3D-E92C-FA1E2ED1C655}"/>
          </ac:spMkLst>
        </pc:spChg>
        <pc:spChg chg="add mod">
          <ac:chgData name="知子 住本" userId="2305b16feda36423" providerId="LiveId" clId="{3CFD7665-6A0F-413A-9877-D0EF68F91134}" dt="2023-12-18T06:18:57.616" v="895" actId="164"/>
          <ac:spMkLst>
            <pc:docMk/>
            <pc:sldMk cId="3788726088" sldId="897"/>
            <ac:spMk id="225" creationId="{C0D671B4-3EDC-C9C5-6156-209792FF777F}"/>
          </ac:spMkLst>
        </pc:spChg>
        <pc:spChg chg="add mod">
          <ac:chgData name="知子 住本" userId="2305b16feda36423" providerId="LiveId" clId="{3CFD7665-6A0F-413A-9877-D0EF68F91134}" dt="2023-12-18T06:18:57.616" v="895" actId="164"/>
          <ac:spMkLst>
            <pc:docMk/>
            <pc:sldMk cId="3788726088" sldId="897"/>
            <ac:spMk id="226" creationId="{A4831E80-5678-1AF9-5287-BFB839D3305F}"/>
          </ac:spMkLst>
        </pc:spChg>
        <pc:spChg chg="add mod">
          <ac:chgData name="知子 住本" userId="2305b16feda36423" providerId="LiveId" clId="{3CFD7665-6A0F-413A-9877-D0EF68F91134}" dt="2023-12-18T06:18:57.616" v="895" actId="164"/>
          <ac:spMkLst>
            <pc:docMk/>
            <pc:sldMk cId="3788726088" sldId="897"/>
            <ac:spMk id="227" creationId="{E7F1626D-E315-A717-D94C-685C7683249E}"/>
          </ac:spMkLst>
        </pc:spChg>
        <pc:spChg chg="add mod">
          <ac:chgData name="知子 住本" userId="2305b16feda36423" providerId="LiveId" clId="{3CFD7665-6A0F-413A-9877-D0EF68F91134}" dt="2023-12-18T06:18:57.616" v="895" actId="164"/>
          <ac:spMkLst>
            <pc:docMk/>
            <pc:sldMk cId="3788726088" sldId="897"/>
            <ac:spMk id="228" creationId="{1AEEC48E-01EF-3CED-2795-0C3F35FE1B5B}"/>
          </ac:spMkLst>
        </pc:spChg>
        <pc:grpChg chg="add del mod">
          <ac:chgData name="知子 住本" userId="2305b16feda36423" providerId="LiveId" clId="{3CFD7665-6A0F-413A-9877-D0EF68F91134}" dt="2023-12-18T05:12:07.733" v="90" actId="165"/>
          <ac:grpSpMkLst>
            <pc:docMk/>
            <pc:sldMk cId="3788726088" sldId="897"/>
            <ac:grpSpMk id="68" creationId="{44B52EAB-E49F-1E7E-53EE-EED97C07FDB6}"/>
          </ac:grpSpMkLst>
        </pc:grpChg>
        <pc:grpChg chg="add del mod topLvl">
          <ac:chgData name="知子 住本" userId="2305b16feda36423" providerId="LiveId" clId="{3CFD7665-6A0F-413A-9877-D0EF68F91134}" dt="2023-12-18T05:12:15.997" v="91" actId="165"/>
          <ac:grpSpMkLst>
            <pc:docMk/>
            <pc:sldMk cId="3788726088" sldId="897"/>
            <ac:grpSpMk id="69" creationId="{BDAA778F-AB4F-52EB-2D3A-D946686BEACB}"/>
          </ac:grpSpMkLst>
        </pc:grpChg>
        <pc:grpChg chg="add del mod">
          <ac:chgData name="知子 住本" userId="2305b16feda36423" providerId="LiveId" clId="{3CFD7665-6A0F-413A-9877-D0EF68F91134}" dt="2023-12-18T05:12:07.733" v="90" actId="165"/>
          <ac:grpSpMkLst>
            <pc:docMk/>
            <pc:sldMk cId="3788726088" sldId="897"/>
            <ac:grpSpMk id="70" creationId="{6FF89DB8-67C9-2EBA-D606-F939C23E63F6}"/>
          </ac:grpSpMkLst>
        </pc:grpChg>
        <pc:grpChg chg="add del mod">
          <ac:chgData name="知子 住本" userId="2305b16feda36423" providerId="LiveId" clId="{3CFD7665-6A0F-413A-9877-D0EF68F91134}" dt="2023-12-18T05:12:07.733" v="90" actId="165"/>
          <ac:grpSpMkLst>
            <pc:docMk/>
            <pc:sldMk cId="3788726088" sldId="897"/>
            <ac:grpSpMk id="71" creationId="{9EF0912E-014E-3B70-3A32-0C83B3329524}"/>
          </ac:grpSpMkLst>
        </pc:grpChg>
        <pc:grpChg chg="add del mod">
          <ac:chgData name="知子 住本" userId="2305b16feda36423" providerId="LiveId" clId="{3CFD7665-6A0F-413A-9877-D0EF68F91134}" dt="2023-12-18T05:12:07.733" v="90" actId="165"/>
          <ac:grpSpMkLst>
            <pc:docMk/>
            <pc:sldMk cId="3788726088" sldId="897"/>
            <ac:grpSpMk id="72" creationId="{2525D9B6-54DA-FD91-9F83-BE1B54F0DF4C}"/>
          </ac:grpSpMkLst>
        </pc:grpChg>
        <pc:grpChg chg="add del mod">
          <ac:chgData name="知子 住本" userId="2305b16feda36423" providerId="LiveId" clId="{3CFD7665-6A0F-413A-9877-D0EF68F91134}" dt="2023-12-18T05:12:07.733" v="90" actId="165"/>
          <ac:grpSpMkLst>
            <pc:docMk/>
            <pc:sldMk cId="3788726088" sldId="897"/>
            <ac:grpSpMk id="73" creationId="{C0059302-073B-D1DA-CD88-394DA5E50330}"/>
          </ac:grpSpMkLst>
        </pc:grpChg>
        <pc:grpChg chg="add del mod">
          <ac:chgData name="知子 住本" userId="2305b16feda36423" providerId="LiveId" clId="{3CFD7665-6A0F-413A-9877-D0EF68F91134}" dt="2023-12-18T05:12:07.733" v="90" actId="165"/>
          <ac:grpSpMkLst>
            <pc:docMk/>
            <pc:sldMk cId="3788726088" sldId="897"/>
            <ac:grpSpMk id="74" creationId="{F2E80338-7102-B583-FF2F-6A590B5B4AA3}"/>
          </ac:grpSpMkLst>
        </pc:grpChg>
        <pc:grpChg chg="add mod">
          <ac:chgData name="知子 住本" userId="2305b16feda36423" providerId="LiveId" clId="{3CFD7665-6A0F-413A-9877-D0EF68F91134}" dt="2023-12-18T06:20:46.456" v="911" actId="1076"/>
          <ac:grpSpMkLst>
            <pc:docMk/>
            <pc:sldMk cId="3788726088" sldId="897"/>
            <ac:grpSpMk id="75" creationId="{52D1E8B3-2C87-4BD5-EC8A-1D8409783D6D}"/>
          </ac:grpSpMkLst>
        </pc:grpChg>
        <pc:grpChg chg="add mod">
          <ac:chgData name="知子 住本" userId="2305b16feda36423" providerId="LiveId" clId="{3CFD7665-6A0F-413A-9877-D0EF68F91134}" dt="2023-12-18T06:20:46.456" v="911" actId="1076"/>
          <ac:grpSpMkLst>
            <pc:docMk/>
            <pc:sldMk cId="3788726088" sldId="897"/>
            <ac:grpSpMk id="76" creationId="{DA3CDC03-5163-9712-22AB-760A4693EBD7}"/>
          </ac:grpSpMkLst>
        </pc:grpChg>
        <pc:grpChg chg="add mod">
          <ac:chgData name="知子 住本" userId="2305b16feda36423" providerId="LiveId" clId="{3CFD7665-6A0F-413A-9877-D0EF68F91134}" dt="2023-12-18T06:20:46.456" v="911" actId="1076"/>
          <ac:grpSpMkLst>
            <pc:docMk/>
            <pc:sldMk cId="3788726088" sldId="897"/>
            <ac:grpSpMk id="77" creationId="{C06D4264-334E-686D-C508-6CF39D99C8CC}"/>
          </ac:grpSpMkLst>
        </pc:grpChg>
        <pc:grpChg chg="add mod">
          <ac:chgData name="知子 住本" userId="2305b16feda36423" providerId="LiveId" clId="{3CFD7665-6A0F-413A-9877-D0EF68F91134}" dt="2023-12-18T06:20:46.456" v="911" actId="1076"/>
          <ac:grpSpMkLst>
            <pc:docMk/>
            <pc:sldMk cId="3788726088" sldId="897"/>
            <ac:grpSpMk id="78" creationId="{29233CBD-0AE3-8D3E-279B-4C942A8D3B8F}"/>
          </ac:grpSpMkLst>
        </pc:grpChg>
        <pc:grpChg chg="add mod">
          <ac:chgData name="知子 住本" userId="2305b16feda36423" providerId="LiveId" clId="{3CFD7665-6A0F-413A-9877-D0EF68F91134}" dt="2023-12-18T06:20:46.456" v="911" actId="1076"/>
          <ac:grpSpMkLst>
            <pc:docMk/>
            <pc:sldMk cId="3788726088" sldId="897"/>
            <ac:grpSpMk id="79" creationId="{A25048A6-6377-1997-8D92-D4CB6649B103}"/>
          </ac:grpSpMkLst>
        </pc:grpChg>
        <pc:grpChg chg="add mod">
          <ac:chgData name="知子 住本" userId="2305b16feda36423" providerId="LiveId" clId="{3CFD7665-6A0F-413A-9877-D0EF68F91134}" dt="2023-12-18T06:20:46.456" v="911" actId="1076"/>
          <ac:grpSpMkLst>
            <pc:docMk/>
            <pc:sldMk cId="3788726088" sldId="897"/>
            <ac:grpSpMk id="80" creationId="{723619AA-274C-CDB0-B3EA-301C332F2EB7}"/>
          </ac:grpSpMkLst>
        </pc:grpChg>
        <pc:grpChg chg="add del mod">
          <ac:chgData name="知子 住本" userId="2305b16feda36423" providerId="LiveId" clId="{3CFD7665-6A0F-413A-9877-D0EF68F91134}" dt="2023-12-18T05:40:57.547" v="401" actId="165"/>
          <ac:grpSpMkLst>
            <pc:docMk/>
            <pc:sldMk cId="3788726088" sldId="897"/>
            <ac:grpSpMk id="132" creationId="{2BBF4513-ED93-60E6-CA6F-77E80C116AD7}"/>
          </ac:grpSpMkLst>
        </pc:grpChg>
        <pc:grpChg chg="add mod">
          <ac:chgData name="知子 住本" userId="2305b16feda36423" providerId="LiveId" clId="{3CFD7665-6A0F-413A-9877-D0EF68F91134}" dt="2023-12-18T06:20:19.767" v="909" actId="1076"/>
          <ac:grpSpMkLst>
            <pc:docMk/>
            <pc:sldMk cId="3788726088" sldId="897"/>
            <ac:grpSpMk id="133" creationId="{0C88DFF7-8A17-85E6-CA50-7812FB74D614}"/>
          </ac:grpSpMkLst>
        </pc:grpChg>
        <pc:grpChg chg="add mod">
          <ac:chgData name="知子 住本" userId="2305b16feda36423" providerId="LiveId" clId="{3CFD7665-6A0F-413A-9877-D0EF68F91134}" dt="2023-12-18T06:20:19.767" v="909" actId="1076"/>
          <ac:grpSpMkLst>
            <pc:docMk/>
            <pc:sldMk cId="3788726088" sldId="897"/>
            <ac:grpSpMk id="138" creationId="{F2657003-CCAA-3B69-B549-3A937AEC0498}"/>
          </ac:grpSpMkLst>
        </pc:grpChg>
        <pc:grpChg chg="add mod">
          <ac:chgData name="知子 住本" userId="2305b16feda36423" providerId="LiveId" clId="{3CFD7665-6A0F-413A-9877-D0EF68F91134}" dt="2023-12-18T06:20:19.767" v="909" actId="1076"/>
          <ac:grpSpMkLst>
            <pc:docMk/>
            <pc:sldMk cId="3788726088" sldId="897"/>
            <ac:grpSpMk id="144" creationId="{187005AA-B80B-1319-4073-E4AD5FFAFB62}"/>
          </ac:grpSpMkLst>
        </pc:grpChg>
        <pc:grpChg chg="add mod">
          <ac:chgData name="知子 住本" userId="2305b16feda36423" providerId="LiveId" clId="{3CFD7665-6A0F-413A-9877-D0EF68F91134}" dt="2023-12-18T06:20:19.767" v="909" actId="1076"/>
          <ac:grpSpMkLst>
            <pc:docMk/>
            <pc:sldMk cId="3788726088" sldId="897"/>
            <ac:grpSpMk id="152" creationId="{04B41FE4-F486-DDCE-2221-40B9D4018C3C}"/>
          </ac:grpSpMkLst>
        </pc:grpChg>
        <pc:grpChg chg="add mod">
          <ac:chgData name="知子 住本" userId="2305b16feda36423" providerId="LiveId" clId="{3CFD7665-6A0F-413A-9877-D0EF68F91134}" dt="2023-12-18T06:20:19.767" v="909" actId="1076"/>
          <ac:grpSpMkLst>
            <pc:docMk/>
            <pc:sldMk cId="3788726088" sldId="897"/>
            <ac:grpSpMk id="160" creationId="{15EF0A90-2C72-1D46-5568-FC5559282F25}"/>
          </ac:grpSpMkLst>
        </pc:grpChg>
        <pc:grpChg chg="add mod">
          <ac:chgData name="知子 住本" userId="2305b16feda36423" providerId="LiveId" clId="{3CFD7665-6A0F-413A-9877-D0EF68F91134}" dt="2023-12-18T06:20:52.932" v="912" actId="1076"/>
          <ac:grpSpMkLst>
            <pc:docMk/>
            <pc:sldMk cId="3788726088" sldId="897"/>
            <ac:grpSpMk id="185" creationId="{F2C2BD29-7AFE-F732-CE29-6895D7DAF55A}"/>
          </ac:grpSpMkLst>
        </pc:grpChg>
        <pc:grpChg chg="add mod">
          <ac:chgData name="知子 住本" userId="2305b16feda36423" providerId="LiveId" clId="{3CFD7665-6A0F-413A-9877-D0EF68F91134}" dt="2023-12-18T06:20:52.932" v="912" actId="1076"/>
          <ac:grpSpMkLst>
            <pc:docMk/>
            <pc:sldMk cId="3788726088" sldId="897"/>
            <ac:grpSpMk id="192" creationId="{AE08A20E-4D01-0D0C-774B-392A014DC456}"/>
          </ac:grpSpMkLst>
        </pc:grpChg>
        <pc:grpChg chg="add mod">
          <ac:chgData name="知子 住本" userId="2305b16feda36423" providerId="LiveId" clId="{3CFD7665-6A0F-413A-9877-D0EF68F91134}" dt="2023-12-18T06:20:52.932" v="912" actId="1076"/>
          <ac:grpSpMkLst>
            <pc:docMk/>
            <pc:sldMk cId="3788726088" sldId="897"/>
            <ac:grpSpMk id="199" creationId="{0A70F511-0B98-E46A-E074-41059C018219}"/>
          </ac:grpSpMkLst>
        </pc:grpChg>
        <pc:grpChg chg="add mod">
          <ac:chgData name="知子 住本" userId="2305b16feda36423" providerId="LiveId" clId="{3CFD7665-6A0F-413A-9877-D0EF68F91134}" dt="2023-12-18T06:04:45.612" v="777" actId="164"/>
          <ac:grpSpMkLst>
            <pc:docMk/>
            <pc:sldMk cId="3788726088" sldId="897"/>
            <ac:grpSpMk id="206" creationId="{E82F6217-781D-B9D6-0FBD-BC2488B1469E}"/>
          </ac:grpSpMkLst>
        </pc:grpChg>
        <pc:grpChg chg="add mod">
          <ac:chgData name="知子 住本" userId="2305b16feda36423" providerId="LiveId" clId="{3CFD7665-6A0F-413A-9877-D0EF68F91134}" dt="2023-12-18T06:20:52.932" v="912" actId="1076"/>
          <ac:grpSpMkLst>
            <pc:docMk/>
            <pc:sldMk cId="3788726088" sldId="897"/>
            <ac:grpSpMk id="207" creationId="{7EB8293B-1C07-24D3-B461-7DAFBF8371F7}"/>
          </ac:grpSpMkLst>
        </pc:grpChg>
        <pc:grpChg chg="add mod">
          <ac:chgData name="知子 住本" userId="2305b16feda36423" providerId="LiveId" clId="{3CFD7665-6A0F-413A-9877-D0EF68F91134}" dt="2023-12-18T06:20:52.932" v="912" actId="1076"/>
          <ac:grpSpMkLst>
            <pc:docMk/>
            <pc:sldMk cId="3788726088" sldId="897"/>
            <ac:grpSpMk id="214" creationId="{6F447483-3B64-70A8-A3E1-633F80A1A461}"/>
          </ac:grpSpMkLst>
        </pc:grpChg>
        <pc:grpChg chg="add mod">
          <ac:chgData name="知子 住本" userId="2305b16feda36423" providerId="LiveId" clId="{3CFD7665-6A0F-413A-9877-D0EF68F91134}" dt="2023-12-18T06:20:19.767" v="909" actId="1076"/>
          <ac:grpSpMkLst>
            <pc:docMk/>
            <pc:sldMk cId="3788726088" sldId="897"/>
            <ac:grpSpMk id="222" creationId="{3FB27C05-B988-8BE9-E029-1E0F23875F29}"/>
          </ac:grpSpMkLst>
        </pc:grpChg>
        <pc:grpChg chg="add mod">
          <ac:chgData name="知子 住本" userId="2305b16feda36423" providerId="LiveId" clId="{3CFD7665-6A0F-413A-9877-D0EF68F91134}" dt="2023-12-18T06:20:52.932" v="912" actId="1076"/>
          <ac:grpSpMkLst>
            <pc:docMk/>
            <pc:sldMk cId="3788726088" sldId="897"/>
            <ac:grpSpMk id="229" creationId="{30246690-C7F4-8AA9-7F4B-414B93D0ABFF}"/>
          </ac:grpSpMkLst>
        </pc:grpChg>
        <pc:picChg chg="mod topLvl modCrop">
          <ac:chgData name="知子 住本" userId="2305b16feda36423" providerId="LiveId" clId="{3CFD7665-6A0F-413A-9877-D0EF68F91134}" dt="2023-12-18T05:18:05.262" v="142" actId="164"/>
          <ac:picMkLst>
            <pc:docMk/>
            <pc:sldMk cId="3788726088" sldId="897"/>
            <ac:picMk id="5" creationId="{C49218D9-5577-81F5-98DC-84D1692212B1}"/>
          </ac:picMkLst>
        </pc:picChg>
        <pc:picChg chg="mod topLvl modCrop">
          <ac:chgData name="知子 住本" userId="2305b16feda36423" providerId="LiveId" clId="{3CFD7665-6A0F-413A-9877-D0EF68F91134}" dt="2023-12-18T05:25:58.231" v="174" actId="164"/>
          <ac:picMkLst>
            <pc:docMk/>
            <pc:sldMk cId="3788726088" sldId="897"/>
            <ac:picMk id="25" creationId="{253F4B41-8BEC-F4C3-42A7-377DB5FFC1DA}"/>
          </ac:picMkLst>
        </pc:picChg>
        <pc:picChg chg="mod topLvl modCrop">
          <ac:chgData name="知子 住本" userId="2305b16feda36423" providerId="LiveId" clId="{3CFD7665-6A0F-413A-9877-D0EF68F91134}" dt="2023-12-18T05:15:30.652" v="116" actId="164"/>
          <ac:picMkLst>
            <pc:docMk/>
            <pc:sldMk cId="3788726088" sldId="897"/>
            <ac:picMk id="26" creationId="{AB489972-B89A-BEEC-CC1B-2FF50130FEE6}"/>
          </ac:picMkLst>
        </pc:picChg>
        <pc:picChg chg="mod topLvl modCrop">
          <ac:chgData name="知子 住本" userId="2305b16feda36423" providerId="LiveId" clId="{3CFD7665-6A0F-413A-9877-D0EF68F91134}" dt="2023-12-18T05:16:46.868" v="129" actId="164"/>
          <ac:picMkLst>
            <pc:docMk/>
            <pc:sldMk cId="3788726088" sldId="897"/>
            <ac:picMk id="27" creationId="{70F8C23E-A058-5887-E5AF-3CF3D79A922D}"/>
          </ac:picMkLst>
        </pc:picChg>
        <pc:picChg chg="mod topLvl modCrop">
          <ac:chgData name="知子 住本" userId="2305b16feda36423" providerId="LiveId" clId="{3CFD7665-6A0F-413A-9877-D0EF68F91134}" dt="2023-12-18T05:19:15.540" v="160" actId="164"/>
          <ac:picMkLst>
            <pc:docMk/>
            <pc:sldMk cId="3788726088" sldId="897"/>
            <ac:picMk id="28" creationId="{A2CC77F8-19BE-20BC-DEBE-9FD377778C78}"/>
          </ac:picMkLst>
        </pc:picChg>
        <pc:picChg chg="mod topLvl modCrop">
          <ac:chgData name="知子 住本" userId="2305b16feda36423" providerId="LiveId" clId="{3CFD7665-6A0F-413A-9877-D0EF68F91134}" dt="2023-12-18T05:26:57.517" v="187" actId="164"/>
          <ac:picMkLst>
            <pc:docMk/>
            <pc:sldMk cId="3788726088" sldId="897"/>
            <ac:picMk id="29" creationId="{BADD8137-DE4E-E863-C8B8-FE93E5143983}"/>
          </ac:picMkLst>
        </pc:picChg>
        <pc:picChg chg="add mod topLvl modCrop">
          <ac:chgData name="知子 住本" userId="2305b16feda36423" providerId="LiveId" clId="{3CFD7665-6A0F-413A-9877-D0EF68F91134}" dt="2023-12-18T05:44:09.101" v="449" actId="14100"/>
          <ac:picMkLst>
            <pc:docMk/>
            <pc:sldMk cId="3788726088" sldId="897"/>
            <ac:picMk id="81" creationId="{935C96C4-D675-42C2-5FB6-07D21E119B15}"/>
          </ac:picMkLst>
        </pc:picChg>
        <pc:picChg chg="add mod modCrop">
          <ac:chgData name="知子 住本" userId="2305b16feda36423" providerId="LiveId" clId="{3CFD7665-6A0F-413A-9877-D0EF68F91134}" dt="2023-12-18T05:44:04.053" v="448" actId="14100"/>
          <ac:picMkLst>
            <pc:docMk/>
            <pc:sldMk cId="3788726088" sldId="897"/>
            <ac:picMk id="82" creationId="{137F2D94-D417-7D11-3DDF-EA9D4F15B2D8}"/>
          </ac:picMkLst>
        </pc:picChg>
        <pc:picChg chg="add mod modCrop">
          <ac:chgData name="知子 住本" userId="2305b16feda36423" providerId="LiveId" clId="{3CFD7665-6A0F-413A-9877-D0EF68F91134}" dt="2023-12-18T05:46:09.539" v="482" actId="164"/>
          <ac:picMkLst>
            <pc:docMk/>
            <pc:sldMk cId="3788726088" sldId="897"/>
            <ac:picMk id="85" creationId="{099F0F1C-0802-8895-CE8E-485D18BE5A8C}"/>
          </ac:picMkLst>
        </pc:picChg>
        <pc:picChg chg="add mod modCrop">
          <ac:chgData name="知子 住本" userId="2305b16feda36423" providerId="LiveId" clId="{3CFD7665-6A0F-413A-9877-D0EF68F91134}" dt="2023-12-18T05:48:07.513" v="510" actId="164"/>
          <ac:picMkLst>
            <pc:docMk/>
            <pc:sldMk cId="3788726088" sldId="897"/>
            <ac:picMk id="87" creationId="{700C4897-EFAC-E610-92FF-75B7609BB76A}"/>
          </ac:picMkLst>
        </pc:picChg>
        <pc:picChg chg="add mod modCrop">
          <ac:chgData name="知子 住本" userId="2305b16feda36423" providerId="LiveId" clId="{3CFD7665-6A0F-413A-9877-D0EF68F91134}" dt="2023-12-18T05:49:56.495" v="532" actId="164"/>
          <ac:picMkLst>
            <pc:docMk/>
            <pc:sldMk cId="3788726088" sldId="897"/>
            <ac:picMk id="89" creationId="{855763A4-3D45-469B-DE8B-3CB1BC69873E}"/>
          </ac:picMkLst>
        </pc:picChg>
        <pc:picChg chg="add mod modCrop">
          <ac:chgData name="知子 住本" userId="2305b16feda36423" providerId="LiveId" clId="{3CFD7665-6A0F-413A-9877-D0EF68F91134}" dt="2023-12-18T05:59:49.688" v="698" actId="164"/>
          <ac:picMkLst>
            <pc:docMk/>
            <pc:sldMk cId="3788726088" sldId="897"/>
            <ac:picMk id="161" creationId="{E8B5483B-D599-ACFF-0081-ACDB675B6D36}"/>
          </ac:picMkLst>
        </pc:picChg>
        <pc:picChg chg="add mod modCrop">
          <ac:chgData name="知子 住本" userId="2305b16feda36423" providerId="LiveId" clId="{3CFD7665-6A0F-413A-9877-D0EF68F91134}" dt="2023-12-18T06:04:55.956" v="778" actId="164"/>
          <ac:picMkLst>
            <pc:docMk/>
            <pc:sldMk cId="3788726088" sldId="897"/>
            <ac:picMk id="162" creationId="{456EDF19-947C-DEB4-0E4E-6B6C00640839}"/>
          </ac:picMkLst>
        </pc:picChg>
        <pc:picChg chg="add mod modCrop">
          <ac:chgData name="知子 住本" userId="2305b16feda36423" providerId="LiveId" clId="{3CFD7665-6A0F-413A-9877-D0EF68F91134}" dt="2023-12-18T06:02:59.556" v="752" actId="164"/>
          <ac:picMkLst>
            <pc:docMk/>
            <pc:sldMk cId="3788726088" sldId="897"/>
            <ac:picMk id="163" creationId="{413A46C9-6ACC-2192-6420-BCCF42BD1FE8}"/>
          </ac:picMkLst>
        </pc:picChg>
        <pc:picChg chg="add mod modCrop">
          <ac:chgData name="知子 住本" userId="2305b16feda36423" providerId="LiveId" clId="{3CFD7665-6A0F-413A-9877-D0EF68F91134}" dt="2023-12-18T06:01:34.122" v="728" actId="164"/>
          <ac:picMkLst>
            <pc:docMk/>
            <pc:sldMk cId="3788726088" sldId="897"/>
            <ac:picMk id="164" creationId="{3156D1FD-CDF6-4912-A9AE-07355F931FE4}"/>
          </ac:picMkLst>
        </pc:picChg>
        <pc:picChg chg="add mod modCrop">
          <ac:chgData name="知子 住本" userId="2305b16feda36423" providerId="LiveId" clId="{3CFD7665-6A0F-413A-9877-D0EF68F91134}" dt="2023-12-18T06:06:11.750" v="799" actId="164"/>
          <ac:picMkLst>
            <pc:docMk/>
            <pc:sldMk cId="3788726088" sldId="897"/>
            <ac:picMk id="165" creationId="{10CD3778-5992-6304-2F6E-0CD6A9BF4BEC}"/>
          </ac:picMkLst>
        </pc:picChg>
        <pc:picChg chg="add mod modCrop">
          <ac:chgData name="知子 住本" userId="2305b16feda36423" providerId="LiveId" clId="{3CFD7665-6A0F-413A-9877-D0EF68F91134}" dt="2023-12-18T06:17:20.554" v="860" actId="164"/>
          <ac:picMkLst>
            <pc:docMk/>
            <pc:sldMk cId="3788726088" sldId="897"/>
            <ac:picMk id="215" creationId="{91D4E00D-A722-1D94-4ADA-19E06C773343}"/>
          </ac:picMkLst>
        </pc:picChg>
        <pc:picChg chg="add mod modCrop">
          <ac:chgData name="知子 住本" userId="2305b16feda36423" providerId="LiveId" clId="{3CFD7665-6A0F-413A-9877-D0EF68F91134}" dt="2023-12-18T06:18:57.616" v="895" actId="164"/>
          <ac:picMkLst>
            <pc:docMk/>
            <pc:sldMk cId="3788726088" sldId="897"/>
            <ac:picMk id="216" creationId="{06602FF8-2BE0-DA49-2F8D-02922903AAB2}"/>
          </ac:picMkLst>
        </pc:picChg>
      </pc:sldChg>
      <pc:sldChg chg="addSp delSp modSp mod">
        <pc:chgData name="知子 住本" userId="2305b16feda36423" providerId="LiveId" clId="{3CFD7665-6A0F-413A-9877-D0EF68F91134}" dt="2023-12-18T06:56:21.474" v="1159" actId="1076"/>
        <pc:sldMkLst>
          <pc:docMk/>
          <pc:sldMk cId="887748207" sldId="898"/>
        </pc:sldMkLst>
        <pc:spChg chg="del mod">
          <ac:chgData name="知子 住本" userId="2305b16feda36423" providerId="LiveId" clId="{3CFD7665-6A0F-413A-9877-D0EF68F91134}" dt="2023-12-18T06:45:01.983" v="942" actId="478"/>
          <ac:spMkLst>
            <pc:docMk/>
            <pc:sldMk cId="887748207" sldId="898"/>
            <ac:spMk id="2" creationId="{FD916EB1-F40D-F6BB-4651-9FE68AE2251D}"/>
          </ac:spMkLst>
        </pc:spChg>
        <pc:spChg chg="del">
          <ac:chgData name="知子 住本" userId="2305b16feda36423" providerId="LiveId" clId="{3CFD7665-6A0F-413A-9877-D0EF68F91134}" dt="2023-12-18T06:21:08.745" v="913" actId="478"/>
          <ac:spMkLst>
            <pc:docMk/>
            <pc:sldMk cId="887748207" sldId="898"/>
            <ac:spMk id="4" creationId="{294DAF3D-C829-9E5C-4531-B9A6900CE760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6" creationId="{9EE057A4-2775-8CE1-933B-C03AE5C5B7DA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7" creationId="{AF308053-8B31-4E79-9F13-466AE0060C23}"/>
          </ac:spMkLst>
        </pc:spChg>
        <pc:spChg chg="mod">
          <ac:chgData name="知子 住本" userId="2305b16feda36423" providerId="LiveId" clId="{3CFD7665-6A0F-413A-9877-D0EF68F91134}" dt="2023-12-18T06:51:31.823" v="1064" actId="1076"/>
          <ac:spMkLst>
            <pc:docMk/>
            <pc:sldMk cId="887748207" sldId="898"/>
            <ac:spMk id="8" creationId="{935C9AC3-6087-F184-C273-815F22C20855}"/>
          </ac:spMkLst>
        </pc:spChg>
        <pc:spChg chg="mod">
          <ac:chgData name="知子 住本" userId="2305b16feda36423" providerId="LiveId" clId="{3CFD7665-6A0F-413A-9877-D0EF68F91134}" dt="2023-12-18T06:51:31.823" v="1064" actId="1076"/>
          <ac:spMkLst>
            <pc:docMk/>
            <pc:sldMk cId="887748207" sldId="898"/>
            <ac:spMk id="9" creationId="{D359A991-0ED7-6735-C0BF-D16C5E3AE694}"/>
          </ac:spMkLst>
        </pc:spChg>
        <pc:spChg chg="mod topLvl">
          <ac:chgData name="知子 住本" userId="2305b16feda36423" providerId="LiveId" clId="{3CFD7665-6A0F-413A-9877-D0EF68F91134}" dt="2023-12-18T06:51:17.955" v="1063" actId="1076"/>
          <ac:spMkLst>
            <pc:docMk/>
            <pc:sldMk cId="887748207" sldId="898"/>
            <ac:spMk id="10" creationId="{3EE7B168-8A91-D2F9-B026-65E19B85FC33}"/>
          </ac:spMkLst>
        </pc:spChg>
        <pc:spChg chg="mod topLvl">
          <ac:chgData name="知子 住本" userId="2305b16feda36423" providerId="LiveId" clId="{3CFD7665-6A0F-413A-9877-D0EF68F91134}" dt="2023-12-18T06:51:42.249" v="1066" actId="1076"/>
          <ac:spMkLst>
            <pc:docMk/>
            <pc:sldMk cId="887748207" sldId="898"/>
            <ac:spMk id="11" creationId="{AAEEE575-62AC-1E17-0DBF-DE3E575C15FB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14" creationId="{DD4B9253-3CC0-6DE9-30BD-026988EF3BA3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15" creationId="{F8338DD2-43C0-BE7E-0101-FCF462E3EC46}"/>
          </ac:spMkLst>
        </pc:spChg>
        <pc:spChg chg="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9" creationId="{CA4F584B-87D6-7796-9FDF-DD469FB94B3F}"/>
          </ac:spMkLst>
        </pc:spChg>
        <pc:spChg chg="mod">
          <ac:chgData name="知子 住本" userId="2305b16feda36423" providerId="LiveId" clId="{3CFD7665-6A0F-413A-9877-D0EF68F91134}" dt="2023-12-18T06:52:06.739" v="1073" actId="1076"/>
          <ac:spMkLst>
            <pc:docMk/>
            <pc:sldMk cId="887748207" sldId="898"/>
            <ac:spMk id="24" creationId="{07A25780-651D-72BC-5E3F-C1B09D40F48F}"/>
          </ac:spMkLst>
        </pc:spChg>
        <pc:spChg chg="mod">
          <ac:chgData name="知子 住本" userId="2305b16feda36423" providerId="LiveId" clId="{3CFD7665-6A0F-413A-9877-D0EF68F91134}" dt="2023-12-18T06:52:06.739" v="1073" actId="1076"/>
          <ac:spMkLst>
            <pc:docMk/>
            <pc:sldMk cId="887748207" sldId="898"/>
            <ac:spMk id="25" creationId="{D5101403-EC3A-871F-AE33-2E9EBE3DE3C5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26" creationId="{23D74561-00C7-0B34-9247-4C2E2AC78FCA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27" creationId="{D8845D5D-BCD8-E39D-2FBE-753D11D82ED5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28" creationId="{AF407907-328C-D862-97B5-57AAD7C710BA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29" creationId="{70929C3D-EE7A-7CB3-FF8E-3A752E7D8E19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30" creationId="{23B79A48-B5AD-8B3B-5F51-689867A1566C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31" creationId="{181B2D89-2C08-5209-9421-73BE16BE6D49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32" creationId="{42589288-E81B-EE8A-C8FF-53B6D16F3914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33" creationId="{40B50597-7D81-5F7E-36EA-F4D21989A6E8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34" creationId="{BEA8D713-1E44-B1D7-AA69-D5D390CAFB34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35" creationId="{2F1E20EA-99ED-7D5A-1AD9-D0E658E8F6C5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36" creationId="{B2187238-AC5E-A471-C992-55D419C5A3F5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37" creationId="{D5C5BF87-99C1-FEA4-3EF3-94E508A56D9C}"/>
          </ac:spMkLst>
        </pc:spChg>
        <pc:spChg chg="mod topLvl">
          <ac:chgData name="知子 住本" userId="2305b16feda36423" providerId="LiveId" clId="{3CFD7665-6A0F-413A-9877-D0EF68F91134}" dt="2023-12-18T06:45:52.557" v="952" actId="164"/>
          <ac:spMkLst>
            <pc:docMk/>
            <pc:sldMk cId="887748207" sldId="898"/>
            <ac:spMk id="38" creationId="{E1C00B22-125F-87FC-52FF-F73E6C509359}"/>
          </ac:spMkLst>
        </pc:spChg>
        <pc:spChg chg="mod topLvl">
          <ac:chgData name="知子 住本" userId="2305b16feda36423" providerId="LiveId" clId="{3CFD7665-6A0F-413A-9877-D0EF68F91134}" dt="2023-12-18T06:45:52.557" v="952" actId="164"/>
          <ac:spMkLst>
            <pc:docMk/>
            <pc:sldMk cId="887748207" sldId="898"/>
            <ac:spMk id="39" creationId="{A2E090D1-516F-7B87-A287-C789B4D59135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40" creationId="{34F8D328-82E6-E481-1509-4890EC1FF95D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41" creationId="{FB61754A-F733-C980-B43B-568F9C85AFE0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42" creationId="{051E2A0A-23C7-7BA8-839A-A10AF8390294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43" creationId="{7E2C0033-F3DC-C421-9310-44B1E3D8A239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44" creationId="{666B4D2D-4D0A-B4B4-61BE-41B898A2C641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45" creationId="{F43177B8-745D-2B5C-A90F-6177BF5DA8C8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46" creationId="{CA488D45-2018-3654-9AC6-CCDBA912ABCE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47" creationId="{17977E1E-3B04-0C67-0B1E-0C97012B97C6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48" creationId="{0114E4AB-806A-C1C1-9769-A9B589039697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49" creationId="{08755A1E-D73A-AC32-8D40-9DD133B2FC26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50" creationId="{85F8C5DB-3DE6-8EFE-B06B-7ACBA7774591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51" creationId="{80A8A0A2-09C7-8E3D-EAD9-0BFF1B722C92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52" creationId="{14F50A30-31A1-6F2D-CE8F-37383653BFAD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53" creationId="{18872E29-3BE5-62DE-3815-6F8BA248B92A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54" creationId="{312066C2-2B9D-14F4-2312-C5633B792C85}"/>
          </ac:spMkLst>
        </pc:spChg>
        <pc:spChg chg="mod topLvl">
          <ac:chgData name="知子 住本" userId="2305b16feda36423" providerId="LiveId" clId="{3CFD7665-6A0F-413A-9877-D0EF68F91134}" dt="2023-12-18T06:45:47.714" v="951" actId="1076"/>
          <ac:spMkLst>
            <pc:docMk/>
            <pc:sldMk cId="887748207" sldId="898"/>
            <ac:spMk id="55" creationId="{7376DA15-47DF-C766-2EAC-D33AFAAA1F6F}"/>
          </ac:spMkLst>
        </pc:spChg>
        <pc:spChg chg="mod">
          <ac:chgData name="知子 住本" userId="2305b16feda36423" providerId="LiveId" clId="{3CFD7665-6A0F-413A-9877-D0EF68F91134}" dt="2023-12-18T06:52:00.519" v="1072" actId="1076"/>
          <ac:spMkLst>
            <pc:docMk/>
            <pc:sldMk cId="887748207" sldId="898"/>
            <ac:spMk id="56" creationId="{4F3CC573-597C-7877-4755-648D1C7FB1D5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57" creationId="{DD3B5838-2211-1BED-3F75-84500398F362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58" creationId="{3DA0C7D2-D5EC-CB80-DAC3-DA7C5753CE7D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59" creationId="{89ACB1D2-E582-B1F8-9C23-BE6A796F9CAD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60" creationId="{9486EED4-FFBD-8B0A-CE1B-8B9D5E70C0E5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61" creationId="{D8D370FF-48A8-3A44-1D2F-6220E6444ABE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62" creationId="{ACD265D8-C504-26DE-FBDF-0E6E34A18FC7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63" creationId="{92BCE752-CC3D-2091-F502-90F4A4D30276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64" creationId="{1EEC62D2-DA0A-43A5-33DB-8AFA02586A04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65" creationId="{DF5FC2BB-D2B4-B7B3-AFEC-021C1737399E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66" creationId="{9B13D863-9B84-3DE9-0BFE-14FB1589D630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67" creationId="{38791B40-93C3-5E3A-D490-F0C8BC569A91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68" creationId="{11F3FD65-655A-1316-FF1D-96BFC258198E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69" creationId="{C3709115-9CAB-9575-06DC-3004176E44A6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70" creationId="{06D65F06-65BC-9706-3E20-77B3747E8DE6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71" creationId="{23748AAA-EE38-9249-550D-D0E73EE9F576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72" creationId="{FC89690F-7029-48D9-D397-E066012D69F8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73" creationId="{34D8BE04-186B-859B-7660-48C175B5F1C0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74" creationId="{FFEB0CF0-D6C3-F115-D1DA-6AF29261C111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75" creationId="{F5F8DC8A-1724-4DC6-44CB-CA81D1225F80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76" creationId="{7F5F4D21-42A5-242D-2751-271A3C731890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77" creationId="{FA749FEA-6D14-8894-2E09-7D4B1BC55888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78" creationId="{4CD6082E-8D1F-0248-BBF8-FE74D107BF7F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79" creationId="{0539435F-0DEC-0918-6219-1E3EA9ECE483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80" creationId="{1C1149DB-2BB9-349D-8C71-AB1F6E97FF21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81" creationId="{DA5ABA14-3118-E406-5C2C-5C1954B1F53A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82" creationId="{8D8AF890-3F15-C805-FFAA-F9033BAF080A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83" creationId="{D9EFC43C-CDFF-242F-9822-0D0AB110DEF9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84" creationId="{D2D6B828-AE80-E80B-C8CA-3DB2527EE476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85" creationId="{BD563F3E-B631-9372-2607-542192BA2936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86" creationId="{BCDEF316-4A86-A8C8-25B7-F3A2DF0A6CFB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87" creationId="{E9490241-B91B-91D1-66EF-6A8C23C2651B}"/>
          </ac:spMkLst>
        </pc:spChg>
        <pc:spChg chg="mod">
          <ac:chgData name="知子 住本" userId="2305b16feda36423" providerId="LiveId" clId="{3CFD7665-6A0F-413A-9877-D0EF68F91134}" dt="2023-12-18T06:51:57.299" v="1071" actId="1076"/>
          <ac:spMkLst>
            <pc:docMk/>
            <pc:sldMk cId="887748207" sldId="898"/>
            <ac:spMk id="88" creationId="{F793262A-B3C8-F683-FE13-1C2D43295FFA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93" creationId="{7C7FEF9B-A462-6EF5-1DAC-2D887E22845A}"/>
          </ac:spMkLst>
        </pc:spChg>
        <pc:spChg chg="add mod">
          <ac:chgData name="知子 住本" userId="2305b16feda36423" providerId="LiveId" clId="{3CFD7665-6A0F-413A-9877-D0EF68F91134}" dt="2023-12-18T06:52:18.072" v="1074" actId="1076"/>
          <ac:spMkLst>
            <pc:docMk/>
            <pc:sldMk cId="887748207" sldId="898"/>
            <ac:spMk id="94" creationId="{261BF3B1-47A6-C34A-A48D-C93F71D0B416}"/>
          </ac:spMkLst>
        </pc:spChg>
        <pc:spChg chg="add mod">
          <ac:chgData name="知子 住本" userId="2305b16feda36423" providerId="LiveId" clId="{3CFD7665-6A0F-413A-9877-D0EF68F91134}" dt="2023-12-18T06:56:12.376" v="1158" actId="1076"/>
          <ac:spMkLst>
            <pc:docMk/>
            <pc:sldMk cId="887748207" sldId="898"/>
            <ac:spMk id="95" creationId="{ACD869BD-2A44-F72E-6549-E57260000BB4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96" creationId="{709C84AC-EE40-8545-471E-DAE0A12E2D1F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97" creationId="{8C8B21BD-0B99-90CC-34F9-DAD9F625C3E5}"/>
          </ac:spMkLst>
        </pc:spChg>
        <pc:spChg chg="mod">
          <ac:chgData name="知子 住本" userId="2305b16feda36423" providerId="LiveId" clId="{3CFD7665-6A0F-413A-9877-D0EF68F91134}" dt="2023-12-18T06:50:09.676" v="1040" actId="20577"/>
          <ac:spMkLst>
            <pc:docMk/>
            <pc:sldMk cId="887748207" sldId="898"/>
            <ac:spMk id="101" creationId="{D8950E05-D16A-4043-F263-162BCCC65522}"/>
          </ac:spMkLst>
        </pc:spChg>
        <pc:spChg chg="mod">
          <ac:chgData name="知子 住本" userId="2305b16feda36423" providerId="LiveId" clId="{3CFD7665-6A0F-413A-9877-D0EF68F91134}" dt="2023-12-18T06:50:19.470" v="1052" actId="20577"/>
          <ac:spMkLst>
            <pc:docMk/>
            <pc:sldMk cId="887748207" sldId="898"/>
            <ac:spMk id="102" creationId="{6BE1411C-FB42-E7F3-1D20-A25F364E11F8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03" creationId="{EF3C2166-E12A-FCEB-2746-1F86F7DD9420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04" creationId="{B5F3898A-3BCC-1CCC-02A6-1F73611E28FD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05" creationId="{5CEF6569-8B1F-1EB0-EAFC-0FE4712A367A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06" creationId="{0202AEF6-1188-2CEB-C966-B86DDF580DFF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07" creationId="{3F7C8C03-AAC3-62A5-4256-9EEF7BC4D3CD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08" creationId="{CFBDBFE0-8710-1D2C-EF7F-3166A4A983C1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09" creationId="{1BF881EF-A019-A720-5657-6BC50E154BF2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10" creationId="{37B6A949-A1FE-F00F-F415-D030CFF796DF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11" creationId="{587E2D3B-E51C-A3EE-F528-C3424127D34B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12" creationId="{C358E3D6-4BC0-4D46-E806-222FF255469A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13" creationId="{D6C83C97-B7E3-0B2B-5E71-D08BB6C2D0F5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14" creationId="{8A315B39-66F0-FF25-D56F-D9B70BD4CE88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15" creationId="{575F7C0F-11DE-BEEF-27E9-8AB253E36E33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16" creationId="{C3C9E994-83ED-29EE-B3F0-850ABBF69D62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17" creationId="{5C3069FD-DAE8-034A-FE8B-47EE9831F1AC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18" creationId="{1996C1D2-CB40-ECE2-E074-C715924D6575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19" creationId="{5E3DD8DB-1EB3-FB26-6DC3-88636A376575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20" creationId="{7D4FEF74-2FCE-6128-7FEB-6B6ACCD66C7D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21" creationId="{2B02901F-D1C7-F6E7-CA07-0F4EEF8EC35D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22" creationId="{38829306-5BE0-5EFB-005B-76086391A93C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23" creationId="{A5B3F3F8-8F64-BCD3-72B0-60553061A4C7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24" creationId="{51E99015-0AA9-2F06-6E6E-3A758B9701EA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25" creationId="{1A948E2D-6D33-3997-9078-813A8CB0BD6D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26" creationId="{2FCFD063-C787-639A-0EB2-F0000F23F0C4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27" creationId="{EE6D6813-E467-109A-A395-100E3771F4E6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28" creationId="{90A3AD83-2829-CCD2-D297-72685EDADB92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29" creationId="{C1255F3C-8D0A-0D50-5288-FA6FA1D76133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30" creationId="{EC5EF920-CBD5-5DAA-D086-21BF7541FDF1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31" creationId="{33EFA594-9410-EB2F-A8CD-DE6199273D2F}"/>
          </ac:spMkLst>
        </pc:spChg>
        <pc:spChg chg="add del mod">
          <ac:chgData name="知子 住本" userId="2305b16feda36423" providerId="LiveId" clId="{3CFD7665-6A0F-413A-9877-D0EF68F91134}" dt="2023-12-18T06:55:51.078" v="1155" actId="478"/>
          <ac:spMkLst>
            <pc:docMk/>
            <pc:sldMk cId="887748207" sldId="898"/>
            <ac:spMk id="132" creationId="{DFB7075F-619B-CC57-9545-E8C49FD9926A}"/>
          </ac:spMkLst>
        </pc:spChg>
        <pc:spChg chg="add del mod">
          <ac:chgData name="知子 住本" userId="2305b16feda36423" providerId="LiveId" clId="{3CFD7665-6A0F-413A-9877-D0EF68F91134}" dt="2023-12-18T06:45:05.228" v="943" actId="478"/>
          <ac:spMkLst>
            <pc:docMk/>
            <pc:sldMk cId="887748207" sldId="898"/>
            <ac:spMk id="133" creationId="{A9579ECC-53F4-535D-0389-65DF5CFC95E6}"/>
          </ac:spMkLst>
        </pc:spChg>
        <pc:spChg chg="add del mod">
          <ac:chgData name="知子 住本" userId="2305b16feda36423" providerId="LiveId" clId="{3CFD7665-6A0F-413A-9877-D0EF68F91134}" dt="2023-12-18T06:55:37.699" v="1153" actId="478"/>
          <ac:spMkLst>
            <pc:docMk/>
            <pc:sldMk cId="887748207" sldId="898"/>
            <ac:spMk id="134" creationId="{74E5EBCA-6CD9-4B6F-7361-A7AF4F8B7C66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35" creationId="{ED5E839A-420B-4F56-D1A6-F86214D7EA18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36" creationId="{877EBF22-5ED8-000D-7A97-7A48A7F36A27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37" creationId="{446200CA-5768-0E87-12F0-CA2EF4F7876B}"/>
          </ac:spMkLst>
        </pc:spChg>
        <pc:spChg chg="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41" creationId="{E6483CF7-F123-CE6A-5563-2EC86A27B68A}"/>
          </ac:spMkLst>
        </pc:spChg>
        <pc:spChg chg="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42" creationId="{8DF0078C-4A15-C867-746E-CC60709BDD02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43" creationId="{1EAD777F-F61A-9436-BF19-2219A5B4666B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44" creationId="{5576CFCA-FBC8-4577-B037-DBE5CF810BC0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45" creationId="{0C4CAB5D-695A-B42C-B536-EE2C236E2462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46" creationId="{D7072EF2-F491-E087-594C-8284F8F4EB8A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47" creationId="{8F13A165-921E-E73A-1381-C5527139B592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48" creationId="{B0F2A90A-5490-B6FF-CD15-5A4AFBC5AD0B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49" creationId="{3850C1C2-97CE-E4AD-FA79-E6A5E786F70B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50" creationId="{83591920-C66D-FF5A-6D81-03326167CD06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51" creationId="{50D971B9-DBB7-8C12-3FF7-45F6120DD857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52" creationId="{11D24C24-7EAE-8663-8F90-869672CFCB5D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53" creationId="{BF6BEFF9-1691-D9DB-22EA-1053FB73E611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54" creationId="{A86E2C53-3B3B-311D-4321-DFE0B4D58940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55" creationId="{36AE462B-C4CA-8BE9-BF96-7DC0F4A5F9BD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56" creationId="{AC6B3636-D6FC-5C88-13A4-CC8CEE357E6D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57" creationId="{030D6A24-CB75-D535-7670-F31144AAE696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58" creationId="{40DCC5AF-4F8B-2DD9-02FA-AEFDE4E7CF66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59" creationId="{300DE20E-8BFA-DB61-0C6A-036A930A4F67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60" creationId="{6E35B268-A079-DBD3-3B16-D706804E691F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61" creationId="{475466A2-48CB-B0C9-D6F4-4DF7E49B394B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62" creationId="{DAF60DED-A7BD-C54E-2FB9-09127F5F23FC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63" creationId="{7A2D51D8-12DF-A483-729F-FC9BE4FCFF89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64" creationId="{9EA45E5B-654A-2531-FDC9-7AD4AF543776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65" creationId="{6DBC0D4C-EC98-1F94-3CB9-C90619818F01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66" creationId="{46F9A5EE-A74D-CAA4-33B8-01CA55216288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67" creationId="{05E80268-A6CF-3312-265E-CE04651AF9BE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68" creationId="{81E3ADEA-D27D-CA57-66F2-1F65478DE78E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69" creationId="{CFEE1ADD-5C66-A564-E358-FF69155F1C4F}"/>
          </ac:spMkLst>
        </pc:spChg>
        <pc:spChg chg="add del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70" creationId="{8EACE98D-F440-6A25-BFCF-5D0E9A0E5E6D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71" creationId="{F36DF97F-B47C-2323-460B-E2063C13B818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72" creationId="{DDAC37A2-B696-781C-0098-0D24A6DA9992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75" creationId="{9074922F-F474-7E1B-1B3A-44857E194D0E}"/>
          </ac:spMkLst>
        </pc:spChg>
        <pc:spChg chg="add mod">
          <ac:chgData name="知子 住本" userId="2305b16feda36423" providerId="LiveId" clId="{3CFD7665-6A0F-413A-9877-D0EF68F91134}" dt="2023-12-18T06:51:05.076" v="1062" actId="164"/>
          <ac:spMkLst>
            <pc:docMk/>
            <pc:sldMk cId="887748207" sldId="898"/>
            <ac:spMk id="176" creationId="{7E88B7B6-14BE-04C9-6877-2A7856F806A4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78" creationId="{5D2B8157-307C-013F-C7CC-4587B0D1FC04}"/>
          </ac:spMkLst>
        </pc:spChg>
        <pc:spChg chg="add mod">
          <ac:chgData name="知子 住本" userId="2305b16feda36423" providerId="LiveId" clId="{3CFD7665-6A0F-413A-9877-D0EF68F91134}" dt="2023-12-18T06:56:21.474" v="1159" actId="1076"/>
          <ac:spMkLst>
            <pc:docMk/>
            <pc:sldMk cId="887748207" sldId="898"/>
            <ac:spMk id="179" creationId="{E49CAF35-D46E-5CAB-2EE7-A00F0F491D18}"/>
          </ac:spMkLst>
        </pc:spChg>
        <pc:grpChg chg="mod topLvl">
          <ac:chgData name="知子 住本" userId="2305b16feda36423" providerId="LiveId" clId="{3CFD7665-6A0F-413A-9877-D0EF68F91134}" dt="2023-12-18T06:45:47.714" v="951" actId="1076"/>
          <ac:grpSpMkLst>
            <pc:docMk/>
            <pc:sldMk cId="887748207" sldId="898"/>
            <ac:grpSpMk id="18" creationId="{3754C807-208C-04A7-4DA2-F63AB1B849FE}"/>
          </ac:grpSpMkLst>
        </pc:grpChg>
        <pc:grpChg chg="mod">
          <ac:chgData name="知子 住本" userId="2305b16feda36423" providerId="LiveId" clId="{3CFD7665-6A0F-413A-9877-D0EF68F91134}" dt="2023-12-18T06:51:57.299" v="1071" actId="1076"/>
          <ac:grpSpMkLst>
            <pc:docMk/>
            <pc:sldMk cId="887748207" sldId="898"/>
            <ac:grpSpMk id="21" creationId="{BE5E3D08-8F7E-EF59-0566-C2558785A171}"/>
          </ac:grpSpMkLst>
        </pc:grpChg>
        <pc:grpChg chg="add mod">
          <ac:chgData name="知子 住本" userId="2305b16feda36423" providerId="LiveId" clId="{3CFD7665-6A0F-413A-9877-D0EF68F91134}" dt="2023-12-18T06:51:57.299" v="1071" actId="1076"/>
          <ac:grpSpMkLst>
            <pc:docMk/>
            <pc:sldMk cId="887748207" sldId="898"/>
            <ac:grpSpMk id="91" creationId="{D55D8A84-2D8D-7854-CB1B-400A7CEE4558}"/>
          </ac:grpSpMkLst>
        </pc:grpChg>
        <pc:grpChg chg="add del mod">
          <ac:chgData name="知子 住本" userId="2305b16feda36423" providerId="LiveId" clId="{3CFD7665-6A0F-413A-9877-D0EF68F91134}" dt="2023-12-18T06:44:09.121" v="934" actId="165"/>
          <ac:grpSpMkLst>
            <pc:docMk/>
            <pc:sldMk cId="887748207" sldId="898"/>
            <ac:grpSpMk id="92" creationId="{B3EBFD94-F096-CDA3-F5EE-E552C06AC4D7}"/>
          </ac:grpSpMkLst>
        </pc:grpChg>
        <pc:grpChg chg="add mod">
          <ac:chgData name="知子 住本" userId="2305b16feda36423" providerId="LiveId" clId="{3CFD7665-6A0F-413A-9877-D0EF68F91134}" dt="2023-12-18T06:51:05.076" v="1062" actId="164"/>
          <ac:grpSpMkLst>
            <pc:docMk/>
            <pc:sldMk cId="887748207" sldId="898"/>
            <ac:grpSpMk id="98" creationId="{D6A45770-3ED9-FBA2-5A97-0BA7A199FD33}"/>
          </ac:grpSpMkLst>
        </pc:grpChg>
        <pc:grpChg chg="add mod">
          <ac:chgData name="知子 住本" userId="2305b16feda36423" providerId="LiveId" clId="{3CFD7665-6A0F-413A-9877-D0EF68F91134}" dt="2023-12-18T06:56:21.474" v="1159" actId="1076"/>
          <ac:grpSpMkLst>
            <pc:docMk/>
            <pc:sldMk cId="887748207" sldId="898"/>
            <ac:grpSpMk id="138" creationId="{3619F1EA-27BD-8878-6DDC-4EC78B9B4A43}"/>
          </ac:grpSpMkLst>
        </pc:grpChg>
        <pc:grpChg chg="add mod">
          <ac:chgData name="知子 住本" userId="2305b16feda36423" providerId="LiveId" clId="{3CFD7665-6A0F-413A-9877-D0EF68F91134}" dt="2023-12-18T06:45:52.557" v="952" actId="164"/>
          <ac:grpSpMkLst>
            <pc:docMk/>
            <pc:sldMk cId="887748207" sldId="898"/>
            <ac:grpSpMk id="173" creationId="{0D128C85-FA1C-FE96-65FB-44F9F71E7C52}"/>
          </ac:grpSpMkLst>
        </pc:grpChg>
        <pc:grpChg chg="add mod">
          <ac:chgData name="知子 住本" userId="2305b16feda36423" providerId="LiveId" clId="{3CFD7665-6A0F-413A-9877-D0EF68F91134}" dt="2023-12-18T06:45:52.557" v="952" actId="164"/>
          <ac:grpSpMkLst>
            <pc:docMk/>
            <pc:sldMk cId="887748207" sldId="898"/>
            <ac:grpSpMk id="174" creationId="{ED52011E-E34B-3BB0-498C-5A498C0B3A61}"/>
          </ac:grpSpMkLst>
        </pc:grpChg>
        <pc:grpChg chg="add mod">
          <ac:chgData name="知子 住本" userId="2305b16feda36423" providerId="LiveId" clId="{3CFD7665-6A0F-413A-9877-D0EF68F91134}" dt="2023-12-18T06:51:05.076" v="1062" actId="164"/>
          <ac:grpSpMkLst>
            <pc:docMk/>
            <pc:sldMk cId="887748207" sldId="898"/>
            <ac:grpSpMk id="177" creationId="{C25421F0-F063-30B5-526C-B5FF5534F125}"/>
          </ac:grpSpMkLst>
        </pc:grpChg>
        <pc:grpChg chg="add mod">
          <ac:chgData name="知子 住本" userId="2305b16feda36423" providerId="LiveId" clId="{3CFD7665-6A0F-413A-9877-D0EF68F91134}" dt="2023-12-18T06:56:21.474" v="1159" actId="1076"/>
          <ac:grpSpMkLst>
            <pc:docMk/>
            <pc:sldMk cId="887748207" sldId="898"/>
            <ac:grpSpMk id="180" creationId="{74FD4DE0-5005-70D6-27AB-C1469DEF3DCA}"/>
          </ac:grpSpMkLst>
        </pc:grpChg>
        <pc:picChg chg="mod">
          <ac:chgData name="知子 住本" userId="2305b16feda36423" providerId="LiveId" clId="{3CFD7665-6A0F-413A-9877-D0EF68F91134}" dt="2023-12-18T06:51:57.299" v="1071" actId="1076"/>
          <ac:picMkLst>
            <pc:docMk/>
            <pc:sldMk cId="887748207" sldId="898"/>
            <ac:picMk id="3" creationId="{A1091A11-AF4C-2AC9-48AA-3F661862E395}"/>
          </ac:picMkLst>
        </pc:picChg>
        <pc:picChg chg="mod topLvl">
          <ac:chgData name="知子 住本" userId="2305b16feda36423" providerId="LiveId" clId="{3CFD7665-6A0F-413A-9877-D0EF68F91134}" dt="2023-12-18T06:45:47.714" v="951" actId="1076"/>
          <ac:picMkLst>
            <pc:docMk/>
            <pc:sldMk cId="887748207" sldId="898"/>
            <ac:picMk id="13" creationId="{D8028751-88B4-B899-65B4-3C3368607EF8}"/>
          </ac:picMkLst>
        </pc:picChg>
        <pc:picChg chg="add mod modCrop">
          <ac:chgData name="知子 住本" userId="2305b16feda36423" providerId="LiveId" clId="{3CFD7665-6A0F-413A-9877-D0EF68F91134}" dt="2023-12-18T06:56:21.474" v="1159" actId="1076"/>
          <ac:picMkLst>
            <pc:docMk/>
            <pc:sldMk cId="887748207" sldId="898"/>
            <ac:picMk id="16" creationId="{88A89D85-1B7C-9A50-092A-16F428702161}"/>
          </ac:picMkLst>
        </pc:picChg>
        <pc:picChg chg="add mod modCrop">
          <ac:chgData name="知子 住本" userId="2305b16feda36423" providerId="LiveId" clId="{3CFD7665-6A0F-413A-9877-D0EF68F91134}" dt="2023-12-18T06:51:05.076" v="1062" actId="164"/>
          <ac:picMkLst>
            <pc:docMk/>
            <pc:sldMk cId="887748207" sldId="898"/>
            <ac:picMk id="90" creationId="{BDC460A1-B175-D3BD-D28E-11130D52356B}"/>
          </ac:picMkLst>
        </pc:picChg>
        <pc:cxnChg chg="mod">
          <ac:chgData name="知子 住本" userId="2305b16feda36423" providerId="LiveId" clId="{3CFD7665-6A0F-413A-9877-D0EF68F91134}" dt="2023-12-18T06:51:31.823" v="1064" actId="1076"/>
          <ac:cxnSpMkLst>
            <pc:docMk/>
            <pc:sldMk cId="887748207" sldId="898"/>
            <ac:cxnSpMk id="17" creationId="{DE28A1E7-12E8-DBB0-A4A0-75C020467F21}"/>
          </ac:cxnSpMkLst>
        </pc:cxnChg>
        <pc:cxnChg chg="mod">
          <ac:chgData name="知子 住本" userId="2305b16feda36423" providerId="LiveId" clId="{3CFD7665-6A0F-413A-9877-D0EF68F91134}" dt="2023-12-18T06:51:31.823" v="1064" actId="1076"/>
          <ac:cxnSpMkLst>
            <pc:docMk/>
            <pc:sldMk cId="887748207" sldId="898"/>
            <ac:cxnSpMk id="20" creationId="{D06F15DE-A376-FD72-3424-62E2EE8E407C}"/>
          </ac:cxnSpMkLst>
        </pc:cxnChg>
        <pc:cxnChg chg="mod">
          <ac:chgData name="知子 住本" userId="2305b16feda36423" providerId="LiveId" clId="{3CFD7665-6A0F-413A-9877-D0EF68F91134}" dt="2023-12-18T06:52:06.739" v="1073" actId="1076"/>
          <ac:cxnSpMkLst>
            <pc:docMk/>
            <pc:sldMk cId="887748207" sldId="898"/>
            <ac:cxnSpMk id="22" creationId="{7624643A-A362-1582-6481-791E5882BC0B}"/>
          </ac:cxnSpMkLst>
        </pc:cxnChg>
        <pc:cxnChg chg="mod">
          <ac:chgData name="知子 住本" userId="2305b16feda36423" providerId="LiveId" clId="{3CFD7665-6A0F-413A-9877-D0EF68F91134}" dt="2023-12-18T06:52:06.739" v="1073" actId="1076"/>
          <ac:cxnSpMkLst>
            <pc:docMk/>
            <pc:sldMk cId="887748207" sldId="898"/>
            <ac:cxnSpMk id="23" creationId="{F2C991A9-C63B-A9C4-B90A-218B36903DC6}"/>
          </ac:cxnSpMkLst>
        </pc:cxnChg>
        <pc:cxnChg chg="mod">
          <ac:chgData name="知子 住本" userId="2305b16feda36423" providerId="LiveId" clId="{3CFD7665-6A0F-413A-9877-D0EF68F91134}" dt="2023-12-18T06:44:31.461" v="937" actId="1076"/>
          <ac:cxnSpMkLst>
            <pc:docMk/>
            <pc:sldMk cId="887748207" sldId="898"/>
            <ac:cxnSpMk id="99" creationId="{81BB217C-F431-6CCA-01C8-498E84BC7F60}"/>
          </ac:cxnSpMkLst>
        </pc:cxnChg>
        <pc:cxnChg chg="mod">
          <ac:chgData name="知子 住本" userId="2305b16feda36423" providerId="LiveId" clId="{3CFD7665-6A0F-413A-9877-D0EF68F91134}" dt="2023-12-18T06:44:31.461" v="937" actId="1076"/>
          <ac:cxnSpMkLst>
            <pc:docMk/>
            <pc:sldMk cId="887748207" sldId="898"/>
            <ac:cxnSpMk id="100" creationId="{411F1D7E-63F0-C67C-481B-8934190D2B3F}"/>
          </ac:cxnSpMkLst>
        </pc:cxnChg>
        <pc:cxnChg chg="mod">
          <ac:chgData name="知子 住本" userId="2305b16feda36423" providerId="LiveId" clId="{3CFD7665-6A0F-413A-9877-D0EF68F91134}" dt="2023-12-18T06:56:21.474" v="1159" actId="1076"/>
          <ac:cxnSpMkLst>
            <pc:docMk/>
            <pc:sldMk cId="887748207" sldId="898"/>
            <ac:cxnSpMk id="139" creationId="{E16F47AB-6545-DD47-4752-C7A07DB46958}"/>
          </ac:cxnSpMkLst>
        </pc:cxnChg>
        <pc:cxnChg chg="mod">
          <ac:chgData name="知子 住本" userId="2305b16feda36423" providerId="LiveId" clId="{3CFD7665-6A0F-413A-9877-D0EF68F91134}" dt="2023-12-18T06:56:21.474" v="1159" actId="1076"/>
          <ac:cxnSpMkLst>
            <pc:docMk/>
            <pc:sldMk cId="887748207" sldId="898"/>
            <ac:cxnSpMk id="140" creationId="{B665C696-2B64-B53F-0295-341DA5C07966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1BCCC-1560-4342-9FC7-CBF76D8ADC20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72DEA-8F03-4532-9B07-EA17977CC2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5073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4353-0096-4F46-889C-E9DE2FF42BDF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35F9-2E66-4346-B376-0E981A858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30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4353-0096-4F46-889C-E9DE2FF42BDF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35F9-2E66-4346-B376-0E981A858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002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4353-0096-4F46-889C-E9DE2FF42BDF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35F9-2E66-4346-B376-0E981A858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4652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4353-0096-4F46-889C-E9DE2FF42BDF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35F9-2E66-4346-B376-0E981A858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0782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4353-0096-4F46-889C-E9DE2FF42BDF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35F9-2E66-4346-B376-0E981A858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041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4353-0096-4F46-889C-E9DE2FF42BDF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35F9-2E66-4346-B376-0E981A858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589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4353-0096-4F46-889C-E9DE2FF42BDF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35F9-2E66-4346-B376-0E981A858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04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4353-0096-4F46-889C-E9DE2FF42BDF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35F9-2E66-4346-B376-0E981A858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486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4353-0096-4F46-889C-E9DE2FF42BDF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35F9-2E66-4346-B376-0E981A858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89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4353-0096-4F46-889C-E9DE2FF42BDF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35F9-2E66-4346-B376-0E981A858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1238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4353-0096-4F46-889C-E9DE2FF42BDF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B35F9-2E66-4346-B376-0E981A858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426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D4353-0096-4F46-889C-E9DE2FF42BDF}" type="datetimeFigureOut">
              <a:rPr kumimoji="1" lang="ja-JP" altLang="en-US" smtClean="0"/>
              <a:t>2026/2/25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B35F9-2E66-4346-B376-0E981A858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5258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3" Type="http://schemas.microsoft.com/office/2007/relationships/hdphoto" Target="../media/hdphoto6.wdp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21" Type="http://schemas.microsoft.com/office/2007/relationships/hdphoto" Target="../media/hdphoto10.wdp"/><Relationship Id="rId34" Type="http://schemas.openxmlformats.org/officeDocument/2006/relationships/image" Target="../media/image19.png"/><Relationship Id="rId7" Type="http://schemas.microsoft.com/office/2007/relationships/hdphoto" Target="../media/hdphoto3.wdp"/><Relationship Id="rId12" Type="http://schemas.openxmlformats.org/officeDocument/2006/relationships/image" Target="../media/image8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33" Type="http://schemas.microsoft.com/office/2007/relationships/hdphoto" Target="../media/hdphoto16.wdp"/><Relationship Id="rId2" Type="http://schemas.openxmlformats.org/officeDocument/2006/relationships/image" Target="../media/image3.png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5.wdp"/><Relationship Id="rId24" Type="http://schemas.openxmlformats.org/officeDocument/2006/relationships/image" Target="../media/image14.png"/><Relationship Id="rId32" Type="http://schemas.openxmlformats.org/officeDocument/2006/relationships/image" Target="../media/image18.png"/><Relationship Id="rId37" Type="http://schemas.microsoft.com/office/2007/relationships/hdphoto" Target="../media/hdphoto18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6.png"/><Relationship Id="rId36" Type="http://schemas.openxmlformats.org/officeDocument/2006/relationships/image" Target="../media/image20.png"/><Relationship Id="rId10" Type="http://schemas.openxmlformats.org/officeDocument/2006/relationships/image" Target="../media/image7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4.png"/><Relationship Id="rId9" Type="http://schemas.microsoft.com/office/2007/relationships/hdphoto" Target="../media/hdphoto4.wdp"/><Relationship Id="rId14" Type="http://schemas.openxmlformats.org/officeDocument/2006/relationships/image" Target="../media/image9.png"/><Relationship Id="rId22" Type="http://schemas.openxmlformats.org/officeDocument/2006/relationships/image" Target="../media/image13.png"/><Relationship Id="rId27" Type="http://schemas.microsoft.com/office/2007/relationships/hdphoto" Target="../media/hdphoto13.wdp"/><Relationship Id="rId30" Type="http://schemas.openxmlformats.org/officeDocument/2006/relationships/image" Target="../media/image17.png"/><Relationship Id="rId35" Type="http://schemas.microsoft.com/office/2007/relationships/hdphoto" Target="../media/hdphoto17.wdp"/><Relationship Id="rId8" Type="http://schemas.openxmlformats.org/officeDocument/2006/relationships/image" Target="../media/image6.png"/><Relationship Id="rId3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7B576513-34EF-E0D7-C292-9573F03AAA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1" t="20672" r="80516" b="63177"/>
          <a:stretch/>
        </p:blipFill>
        <p:spPr>
          <a:xfrm>
            <a:off x="3429000" y="2236706"/>
            <a:ext cx="2137668" cy="2023877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206E9E6-8D26-ACCB-2C7E-5EF74C0F7831}"/>
              </a:ext>
            </a:extLst>
          </p:cNvPr>
          <p:cNvGrpSpPr/>
          <p:nvPr/>
        </p:nvGrpSpPr>
        <p:grpSpPr>
          <a:xfrm>
            <a:off x="439171" y="2521389"/>
            <a:ext cx="5465891" cy="2193946"/>
            <a:chOff x="7471043" y="1886931"/>
            <a:chExt cx="5465891" cy="2193946"/>
          </a:xfrm>
        </p:grpSpPr>
        <p:cxnSp>
          <p:nvCxnSpPr>
            <p:cNvPr id="5" name="直線矢印コネクタ 4">
              <a:extLst>
                <a:ext uri="{FF2B5EF4-FFF2-40B4-BE49-F238E27FC236}">
                  <a16:creationId xmlns:a16="http://schemas.microsoft.com/office/drawing/2014/main" id="{69CC4520-B887-E42F-73F5-B7C57B78ED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40320" y="2694369"/>
              <a:ext cx="0" cy="121723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矢印コネクタ 5">
              <a:extLst>
                <a:ext uri="{FF2B5EF4-FFF2-40B4-BE49-F238E27FC236}">
                  <a16:creationId xmlns:a16="http://schemas.microsoft.com/office/drawing/2014/main" id="{79888417-E669-05FD-AB65-1B65E2622683}"/>
                </a:ext>
              </a:extLst>
            </p:cNvPr>
            <p:cNvCxnSpPr>
              <a:cxnSpLocks/>
            </p:cNvCxnSpPr>
            <p:nvPr/>
          </p:nvCxnSpPr>
          <p:spPr>
            <a:xfrm>
              <a:off x="7640320" y="3896360"/>
              <a:ext cx="4453387" cy="1524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BB1B6AB0-494E-6348-E0BB-6D937FF945ED}"/>
                </a:ext>
              </a:extLst>
            </p:cNvPr>
            <p:cNvSpPr txBox="1"/>
            <p:nvPr/>
          </p:nvSpPr>
          <p:spPr>
            <a:xfrm rot="16200000">
              <a:off x="7330780" y="2027194"/>
              <a:ext cx="6190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/>
                <a:t>IgG4</a:t>
              </a:r>
              <a:endParaRPr kumimoji="1" lang="ja-JP" altLang="en-US" sz="1600" dirty="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9A289F4-7CC6-4773-9EDD-2097DEDFCFD1}"/>
                </a:ext>
              </a:extLst>
            </p:cNvPr>
            <p:cNvSpPr txBox="1"/>
            <p:nvPr/>
          </p:nvSpPr>
          <p:spPr>
            <a:xfrm>
              <a:off x="12260146" y="3742323"/>
              <a:ext cx="6767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/>
                <a:t>PD-1</a:t>
              </a:r>
            </a:p>
          </p:txBody>
        </p:sp>
      </p:grpSp>
      <p:pic>
        <p:nvPicPr>
          <p:cNvPr id="10" name="Picture 2">
            <a:extLst>
              <a:ext uri="{FF2B5EF4-FFF2-40B4-BE49-F238E27FC236}">
                <a16:creationId xmlns:a16="http://schemas.microsoft.com/office/drawing/2014/main" id="{74EDA1A6-9CA3-C1F0-45EA-D116BB9423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3" t="20821" r="80473" b="63395"/>
          <a:stretch/>
        </p:blipFill>
        <p:spPr>
          <a:xfrm>
            <a:off x="1054023" y="2236705"/>
            <a:ext cx="2203942" cy="2023877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02F65CF-3439-F156-92B2-3694AAD95B6E}"/>
              </a:ext>
            </a:extLst>
          </p:cNvPr>
          <p:cNvSpPr txBox="1"/>
          <p:nvPr/>
        </p:nvSpPr>
        <p:spPr>
          <a:xfrm>
            <a:off x="3798" y="19421"/>
            <a:ext cx="60291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55BE1D2-E0E8-EDEA-E222-95AC099C31D0}"/>
              </a:ext>
            </a:extLst>
          </p:cNvPr>
          <p:cNvSpPr txBox="1"/>
          <p:nvPr/>
        </p:nvSpPr>
        <p:spPr>
          <a:xfrm>
            <a:off x="1396074" y="1356865"/>
            <a:ext cx="1519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Before culture</a:t>
            </a:r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8FE6DE7-27D0-6497-325E-711DCB55BD29}"/>
              </a:ext>
            </a:extLst>
          </p:cNvPr>
          <p:cNvSpPr txBox="1"/>
          <p:nvPr/>
        </p:nvSpPr>
        <p:spPr>
          <a:xfrm>
            <a:off x="3839611" y="1409770"/>
            <a:ext cx="1374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After culture</a:t>
            </a:r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443DB6A-6A3E-1639-09E3-97DA95EE1C14}"/>
              </a:ext>
            </a:extLst>
          </p:cNvPr>
          <p:cNvSpPr txBox="1"/>
          <p:nvPr/>
        </p:nvSpPr>
        <p:spPr>
          <a:xfrm>
            <a:off x="3018390" y="1732255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CD8</a:t>
            </a:r>
            <a:endParaRPr kumimoji="1" lang="ja-JP" altLang="en-US" dirty="0"/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6372C15-AEF2-B7AF-3FC5-46AC81F3FA53}"/>
              </a:ext>
            </a:extLst>
          </p:cNvPr>
          <p:cNvCxnSpPr/>
          <p:nvPr/>
        </p:nvCxnSpPr>
        <p:spPr>
          <a:xfrm>
            <a:off x="1396074" y="2120507"/>
            <a:ext cx="3925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010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グループ化 238">
            <a:extLst>
              <a:ext uri="{FF2B5EF4-FFF2-40B4-BE49-F238E27FC236}">
                <a16:creationId xmlns:a16="http://schemas.microsoft.com/office/drawing/2014/main" id="{CFB70FEA-FC72-8784-E4AF-51EAF4EA27B9}"/>
              </a:ext>
            </a:extLst>
          </p:cNvPr>
          <p:cNvGrpSpPr/>
          <p:nvPr/>
        </p:nvGrpSpPr>
        <p:grpSpPr>
          <a:xfrm>
            <a:off x="4426456" y="3396452"/>
            <a:ext cx="1230335" cy="2881757"/>
            <a:chOff x="4573378" y="3241597"/>
            <a:chExt cx="1230335" cy="2881757"/>
          </a:xfrm>
        </p:grpSpPr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DB8EF15A-8691-59AD-6FB4-E85E13AFFE74}"/>
                </a:ext>
              </a:extLst>
            </p:cNvPr>
            <p:cNvSpPr txBox="1"/>
            <p:nvPr/>
          </p:nvSpPr>
          <p:spPr>
            <a:xfrm>
              <a:off x="4679452" y="3241597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%TIGIT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2w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テキスト ボックス 112">
              <a:extLst>
                <a:ext uri="{FF2B5EF4-FFF2-40B4-BE49-F238E27FC236}">
                  <a16:creationId xmlns:a16="http://schemas.microsoft.com/office/drawing/2014/main" id="{4D2B389B-FF54-A2A9-5734-EFEA7BDCBC91}"/>
                </a:ext>
              </a:extLst>
            </p:cNvPr>
            <p:cNvSpPr txBox="1"/>
            <p:nvPr/>
          </p:nvSpPr>
          <p:spPr>
            <a:xfrm>
              <a:off x="4750133" y="3616256"/>
              <a:ext cx="10207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=0.482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" name="テキスト ボックス 199">
              <a:extLst>
                <a:ext uri="{FF2B5EF4-FFF2-40B4-BE49-F238E27FC236}">
                  <a16:creationId xmlns:a16="http://schemas.microsoft.com/office/drawing/2014/main" id="{6412DBDA-33D9-AD86-D80C-47B035C1B33A}"/>
                </a:ext>
              </a:extLst>
            </p:cNvPr>
            <p:cNvSpPr txBox="1"/>
            <p:nvPr/>
          </p:nvSpPr>
          <p:spPr>
            <a:xfrm>
              <a:off x="4578377" y="4141082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40</a:t>
              </a:r>
              <a:endParaRPr kumimoji="1" lang="ja-JP" altLang="en-US" sz="800" dirty="0"/>
            </a:p>
          </p:txBody>
        </p:sp>
        <p:sp>
          <p:nvSpPr>
            <p:cNvPr id="201" name="テキスト ボックス 200">
              <a:extLst>
                <a:ext uri="{FF2B5EF4-FFF2-40B4-BE49-F238E27FC236}">
                  <a16:creationId xmlns:a16="http://schemas.microsoft.com/office/drawing/2014/main" id="{67B773E8-A4B4-BAC9-22AF-3F845BBA8EAD}"/>
                </a:ext>
              </a:extLst>
            </p:cNvPr>
            <p:cNvSpPr txBox="1"/>
            <p:nvPr/>
          </p:nvSpPr>
          <p:spPr>
            <a:xfrm>
              <a:off x="4616471" y="5279385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0</a:t>
              </a:r>
              <a:endParaRPr kumimoji="1" lang="ja-JP" altLang="en-US" sz="800" dirty="0"/>
            </a:p>
          </p:txBody>
        </p:sp>
        <p:sp>
          <p:nvSpPr>
            <p:cNvPr id="202" name="テキスト ボックス 201">
              <a:extLst>
                <a:ext uri="{FF2B5EF4-FFF2-40B4-BE49-F238E27FC236}">
                  <a16:creationId xmlns:a16="http://schemas.microsoft.com/office/drawing/2014/main" id="{390E7A79-C42F-7AD3-95CF-89FE3B36C7A3}"/>
                </a:ext>
              </a:extLst>
            </p:cNvPr>
            <p:cNvSpPr txBox="1"/>
            <p:nvPr/>
          </p:nvSpPr>
          <p:spPr>
            <a:xfrm>
              <a:off x="4577541" y="5004595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sp>
          <p:nvSpPr>
            <p:cNvPr id="203" name="テキスト ボックス 202">
              <a:extLst>
                <a:ext uri="{FF2B5EF4-FFF2-40B4-BE49-F238E27FC236}">
                  <a16:creationId xmlns:a16="http://schemas.microsoft.com/office/drawing/2014/main" id="{822D8C18-F539-0F40-8321-AE980DCA3E95}"/>
                </a:ext>
              </a:extLst>
            </p:cNvPr>
            <p:cNvSpPr txBox="1"/>
            <p:nvPr/>
          </p:nvSpPr>
          <p:spPr>
            <a:xfrm>
              <a:off x="4581771" y="4717721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20</a:t>
              </a:r>
              <a:endParaRPr kumimoji="1" lang="ja-JP" altLang="en-US" sz="800" dirty="0"/>
            </a:p>
          </p:txBody>
        </p:sp>
        <p:sp>
          <p:nvSpPr>
            <p:cNvPr id="204" name="テキスト ボックス 203">
              <a:extLst>
                <a:ext uri="{FF2B5EF4-FFF2-40B4-BE49-F238E27FC236}">
                  <a16:creationId xmlns:a16="http://schemas.microsoft.com/office/drawing/2014/main" id="{DA12E347-2442-FDCC-06D4-70032C70BB4E}"/>
                </a:ext>
              </a:extLst>
            </p:cNvPr>
            <p:cNvSpPr txBox="1"/>
            <p:nvPr/>
          </p:nvSpPr>
          <p:spPr>
            <a:xfrm>
              <a:off x="4578377" y="4411320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30</a:t>
              </a:r>
              <a:endParaRPr kumimoji="1" lang="ja-JP" altLang="en-US" sz="800" dirty="0"/>
            </a:p>
          </p:txBody>
        </p:sp>
        <p:sp>
          <p:nvSpPr>
            <p:cNvPr id="205" name="テキスト ボックス 204">
              <a:extLst>
                <a:ext uri="{FF2B5EF4-FFF2-40B4-BE49-F238E27FC236}">
                  <a16:creationId xmlns:a16="http://schemas.microsoft.com/office/drawing/2014/main" id="{B3E483CD-403D-3A82-14A7-0116F61BFDD4}"/>
                </a:ext>
              </a:extLst>
            </p:cNvPr>
            <p:cNvSpPr txBox="1"/>
            <p:nvPr/>
          </p:nvSpPr>
          <p:spPr>
            <a:xfrm>
              <a:off x="4573378" y="3849117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50</a:t>
              </a:r>
              <a:endParaRPr kumimoji="1" lang="ja-JP" altLang="en-US" sz="800" dirty="0"/>
            </a:p>
          </p:txBody>
        </p:sp>
        <p:pic>
          <p:nvPicPr>
            <p:cNvPr id="236" name="図 235">
              <a:extLst>
                <a:ext uri="{FF2B5EF4-FFF2-40B4-BE49-F238E27FC236}">
                  <a16:creationId xmlns:a16="http://schemas.microsoft.com/office/drawing/2014/main" id="{D3DC5530-F8B0-BB60-D99C-202A1F8AA5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728" t="12813" r="10304" b="12588"/>
            <a:stretch/>
          </p:blipFill>
          <p:spPr>
            <a:xfrm>
              <a:off x="4828383" y="3806322"/>
              <a:ext cx="903839" cy="1696839"/>
            </a:xfrm>
            <a:prstGeom prst="rect">
              <a:avLst/>
            </a:prstGeom>
          </p:spPr>
        </p:pic>
        <p:sp>
          <p:nvSpPr>
            <p:cNvPr id="237" name="テキスト ボックス 236">
              <a:extLst>
                <a:ext uri="{FF2B5EF4-FFF2-40B4-BE49-F238E27FC236}">
                  <a16:creationId xmlns:a16="http://schemas.microsoft.com/office/drawing/2014/main" id="{6CB578C6-F927-CD07-6C13-7A336854A4F3}"/>
                </a:ext>
              </a:extLst>
            </p:cNvPr>
            <p:cNvSpPr txBox="1"/>
            <p:nvPr/>
          </p:nvSpPr>
          <p:spPr>
            <a:xfrm rot="18495877">
              <a:off x="5146035" y="5652051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テキスト ボックス 237">
              <a:extLst>
                <a:ext uri="{FF2B5EF4-FFF2-40B4-BE49-F238E27FC236}">
                  <a16:creationId xmlns:a16="http://schemas.microsoft.com/office/drawing/2014/main" id="{8EECF81F-FA00-6558-011C-168C439E3529}"/>
                </a:ext>
              </a:extLst>
            </p:cNvPr>
            <p:cNvSpPr txBox="1"/>
            <p:nvPr/>
          </p:nvSpPr>
          <p:spPr>
            <a:xfrm rot="18495877">
              <a:off x="4718473" y="5604286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5" name="グループ化 234">
            <a:extLst>
              <a:ext uri="{FF2B5EF4-FFF2-40B4-BE49-F238E27FC236}">
                <a16:creationId xmlns:a16="http://schemas.microsoft.com/office/drawing/2014/main" id="{25967376-495D-BF3E-9592-5BAEF9D86AC9}"/>
              </a:ext>
            </a:extLst>
          </p:cNvPr>
          <p:cNvGrpSpPr/>
          <p:nvPr/>
        </p:nvGrpSpPr>
        <p:grpSpPr>
          <a:xfrm>
            <a:off x="3345246" y="3330207"/>
            <a:ext cx="1215666" cy="2939264"/>
            <a:chOff x="3324868" y="3322802"/>
            <a:chExt cx="1215666" cy="2939264"/>
          </a:xfrm>
        </p:grpSpPr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91D509E9-0F97-A4ED-A47C-19D7AF8F0518}"/>
                </a:ext>
              </a:extLst>
            </p:cNvPr>
            <p:cNvSpPr txBox="1"/>
            <p:nvPr/>
          </p:nvSpPr>
          <p:spPr>
            <a:xfrm>
              <a:off x="3416273" y="3322802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%CD103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2w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40E42434-4AFB-5472-8881-3DD5A4E0E9DF}"/>
                </a:ext>
              </a:extLst>
            </p:cNvPr>
            <p:cNvSpPr txBox="1"/>
            <p:nvPr/>
          </p:nvSpPr>
          <p:spPr>
            <a:xfrm>
              <a:off x="3488663" y="3669394"/>
              <a:ext cx="10207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=0.0171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テキスト ボックス 192">
              <a:extLst>
                <a:ext uri="{FF2B5EF4-FFF2-40B4-BE49-F238E27FC236}">
                  <a16:creationId xmlns:a16="http://schemas.microsoft.com/office/drawing/2014/main" id="{8D2FE138-F301-F903-CA5A-2C67191F27B4}"/>
                </a:ext>
              </a:extLst>
            </p:cNvPr>
            <p:cNvSpPr txBox="1"/>
            <p:nvPr/>
          </p:nvSpPr>
          <p:spPr>
            <a:xfrm>
              <a:off x="3324868" y="3947487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40</a:t>
              </a:r>
              <a:endParaRPr kumimoji="1" lang="ja-JP" altLang="en-US" sz="800" dirty="0"/>
            </a:p>
          </p:txBody>
        </p:sp>
        <p:sp>
          <p:nvSpPr>
            <p:cNvPr id="195" name="テキスト ボックス 194">
              <a:extLst>
                <a:ext uri="{FF2B5EF4-FFF2-40B4-BE49-F238E27FC236}">
                  <a16:creationId xmlns:a16="http://schemas.microsoft.com/office/drawing/2014/main" id="{51461B39-6E2A-927E-BD4F-00F40447E5A7}"/>
                </a:ext>
              </a:extLst>
            </p:cNvPr>
            <p:cNvSpPr txBox="1"/>
            <p:nvPr/>
          </p:nvSpPr>
          <p:spPr>
            <a:xfrm>
              <a:off x="3324868" y="5110163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sp>
          <p:nvSpPr>
            <p:cNvPr id="196" name="テキスト ボックス 195">
              <a:extLst>
                <a:ext uri="{FF2B5EF4-FFF2-40B4-BE49-F238E27FC236}">
                  <a16:creationId xmlns:a16="http://schemas.microsoft.com/office/drawing/2014/main" id="{1BD4A963-B9F3-864C-27FD-300075069747}"/>
                </a:ext>
              </a:extLst>
            </p:cNvPr>
            <p:cNvSpPr txBox="1"/>
            <p:nvPr/>
          </p:nvSpPr>
          <p:spPr>
            <a:xfrm>
              <a:off x="3324868" y="4715211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20</a:t>
              </a:r>
              <a:endParaRPr kumimoji="1" lang="ja-JP" altLang="en-US" sz="800" dirty="0"/>
            </a:p>
          </p:txBody>
        </p:sp>
        <p:sp>
          <p:nvSpPr>
            <p:cNvPr id="197" name="テキスト ボックス 196">
              <a:extLst>
                <a:ext uri="{FF2B5EF4-FFF2-40B4-BE49-F238E27FC236}">
                  <a16:creationId xmlns:a16="http://schemas.microsoft.com/office/drawing/2014/main" id="{0BC91867-C00D-6823-731E-DEC9A003C75B}"/>
                </a:ext>
              </a:extLst>
            </p:cNvPr>
            <p:cNvSpPr txBox="1"/>
            <p:nvPr/>
          </p:nvSpPr>
          <p:spPr>
            <a:xfrm>
              <a:off x="3324868" y="4326727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30</a:t>
              </a:r>
              <a:endParaRPr kumimoji="1" lang="ja-JP" altLang="en-US" sz="800" dirty="0"/>
            </a:p>
          </p:txBody>
        </p:sp>
        <p:pic>
          <p:nvPicPr>
            <p:cNvPr id="215" name="図 214">
              <a:extLst>
                <a:ext uri="{FF2B5EF4-FFF2-40B4-BE49-F238E27FC236}">
                  <a16:creationId xmlns:a16="http://schemas.microsoft.com/office/drawing/2014/main" id="{E789DF3B-E95A-802B-5E70-776EAC938A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134" t="12828" r="10287" b="11815"/>
            <a:stretch/>
          </p:blipFill>
          <p:spPr>
            <a:xfrm>
              <a:off x="3550417" y="4017675"/>
              <a:ext cx="898209" cy="1664425"/>
            </a:xfrm>
            <a:prstGeom prst="rect">
              <a:avLst/>
            </a:prstGeom>
          </p:spPr>
        </p:pic>
        <p:sp>
          <p:nvSpPr>
            <p:cNvPr id="222" name="テキスト ボックス 221">
              <a:extLst>
                <a:ext uri="{FF2B5EF4-FFF2-40B4-BE49-F238E27FC236}">
                  <a16:creationId xmlns:a16="http://schemas.microsoft.com/office/drawing/2014/main" id="{C1AC50B7-EA35-2BF8-D2A0-CD734F2D6956}"/>
                </a:ext>
              </a:extLst>
            </p:cNvPr>
            <p:cNvSpPr txBox="1"/>
            <p:nvPr/>
          </p:nvSpPr>
          <p:spPr>
            <a:xfrm rot="18495877">
              <a:off x="3840311" y="5790763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テキスト ボックス 233">
              <a:extLst>
                <a:ext uri="{FF2B5EF4-FFF2-40B4-BE49-F238E27FC236}">
                  <a16:creationId xmlns:a16="http://schemas.microsoft.com/office/drawing/2014/main" id="{A9C5BACB-1891-7D27-3459-4C325FD10632}"/>
                </a:ext>
              </a:extLst>
            </p:cNvPr>
            <p:cNvSpPr txBox="1"/>
            <p:nvPr/>
          </p:nvSpPr>
          <p:spPr>
            <a:xfrm rot="18495877">
              <a:off x="3412749" y="5742998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F9B78A0-CB1A-BB40-3011-CC960EB000D4}"/>
              </a:ext>
            </a:extLst>
          </p:cNvPr>
          <p:cNvSpPr txBox="1"/>
          <p:nvPr/>
        </p:nvSpPr>
        <p:spPr>
          <a:xfrm>
            <a:off x="-125730" y="0"/>
            <a:ext cx="193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dirty="0"/>
              <a:t>Supplementary Figure 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テキスト ボックス 187">
            <a:extLst>
              <a:ext uri="{FF2B5EF4-FFF2-40B4-BE49-F238E27FC236}">
                <a16:creationId xmlns:a16="http://schemas.microsoft.com/office/drawing/2014/main" id="{CBC0415F-731A-F692-D9C9-35B7C0D65582}"/>
              </a:ext>
            </a:extLst>
          </p:cNvPr>
          <p:cNvSpPr txBox="1"/>
          <p:nvPr/>
        </p:nvSpPr>
        <p:spPr>
          <a:xfrm>
            <a:off x="1164984" y="4043281"/>
            <a:ext cx="287258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dirty="0"/>
              <a:t>10</a:t>
            </a:r>
            <a:endParaRPr kumimoji="1" lang="ja-JP" altLang="en-US" sz="800" dirty="0"/>
          </a:p>
        </p:txBody>
      </p: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41816429-D70E-6F3C-249C-A7D45FA6C07C}"/>
              </a:ext>
            </a:extLst>
          </p:cNvPr>
          <p:cNvGrpSpPr/>
          <p:nvPr/>
        </p:nvGrpSpPr>
        <p:grpSpPr>
          <a:xfrm>
            <a:off x="-2351" y="355343"/>
            <a:ext cx="1228699" cy="2909507"/>
            <a:chOff x="25309" y="359394"/>
            <a:chExt cx="1228699" cy="2909507"/>
          </a:xfrm>
        </p:grpSpPr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81F187E9-DFFD-5295-5CF0-95FB15543391}"/>
                </a:ext>
              </a:extLst>
            </p:cNvPr>
            <p:cNvSpPr txBox="1"/>
            <p:nvPr/>
          </p:nvSpPr>
          <p:spPr>
            <a:xfrm>
              <a:off x="129747" y="359394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%Ki-67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1w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66216362-0DFB-38CB-068A-2A6324105BE4}"/>
                </a:ext>
              </a:extLst>
            </p:cNvPr>
            <p:cNvGrpSpPr/>
            <p:nvPr/>
          </p:nvGrpSpPr>
          <p:grpSpPr>
            <a:xfrm>
              <a:off x="25309" y="684514"/>
              <a:ext cx="1199392" cy="2584387"/>
              <a:chOff x="25309" y="684514"/>
              <a:chExt cx="1199392" cy="2584387"/>
            </a:xfrm>
          </p:grpSpPr>
          <p:sp>
            <p:nvSpPr>
              <p:cNvPr id="92" name="テキスト ボックス 91">
                <a:extLst>
                  <a:ext uri="{FF2B5EF4-FFF2-40B4-BE49-F238E27FC236}">
                    <a16:creationId xmlns:a16="http://schemas.microsoft.com/office/drawing/2014/main" id="{42137D26-1608-6DA1-7401-5BB8D41EE33C}"/>
                  </a:ext>
                </a:extLst>
              </p:cNvPr>
              <p:cNvSpPr txBox="1"/>
              <p:nvPr/>
            </p:nvSpPr>
            <p:spPr>
              <a:xfrm>
                <a:off x="203998" y="684514"/>
                <a:ext cx="10207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kumimoji="1" lang="en-US" altLang="ja-JP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=0.907</a:t>
                </a:r>
                <a:endParaRPr kumimoji="1" lang="ja-JP" altLang="en-US" sz="1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テキスト ボックス 114">
                <a:extLst>
                  <a:ext uri="{FF2B5EF4-FFF2-40B4-BE49-F238E27FC236}">
                    <a16:creationId xmlns:a16="http://schemas.microsoft.com/office/drawing/2014/main" id="{43BB46E9-AF31-1C0D-491D-C47B70C5E0AC}"/>
                  </a:ext>
                </a:extLst>
              </p:cNvPr>
              <p:cNvSpPr txBox="1"/>
              <p:nvPr/>
            </p:nvSpPr>
            <p:spPr>
              <a:xfrm>
                <a:off x="28721" y="1128266"/>
                <a:ext cx="28725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40</a:t>
                </a:r>
                <a:endParaRPr kumimoji="1" lang="ja-JP" altLang="en-US" sz="800" dirty="0"/>
              </a:p>
            </p:txBody>
          </p:sp>
          <p:sp>
            <p:nvSpPr>
              <p:cNvPr id="116" name="テキスト ボックス 115">
                <a:extLst>
                  <a:ext uri="{FF2B5EF4-FFF2-40B4-BE49-F238E27FC236}">
                    <a16:creationId xmlns:a16="http://schemas.microsoft.com/office/drawing/2014/main" id="{C2785350-F211-3E08-3685-5BE40738F3CD}"/>
                  </a:ext>
                </a:extLst>
              </p:cNvPr>
              <p:cNvSpPr txBox="1"/>
              <p:nvPr/>
            </p:nvSpPr>
            <p:spPr>
              <a:xfrm>
                <a:off x="78720" y="2406960"/>
                <a:ext cx="235962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0</a:t>
                </a:r>
                <a:endParaRPr kumimoji="1" lang="ja-JP" altLang="en-US" sz="800" dirty="0"/>
              </a:p>
            </p:txBody>
          </p:sp>
          <p:sp>
            <p:nvSpPr>
              <p:cNvPr id="117" name="テキスト ボックス 116">
                <a:extLst>
                  <a:ext uri="{FF2B5EF4-FFF2-40B4-BE49-F238E27FC236}">
                    <a16:creationId xmlns:a16="http://schemas.microsoft.com/office/drawing/2014/main" id="{C7AD1D39-17DD-67EC-E6F2-D9406496131D}"/>
                  </a:ext>
                </a:extLst>
              </p:cNvPr>
              <p:cNvSpPr txBox="1"/>
              <p:nvPr/>
            </p:nvSpPr>
            <p:spPr>
              <a:xfrm>
                <a:off x="28721" y="2108527"/>
                <a:ext cx="28725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10</a:t>
                </a:r>
                <a:endParaRPr kumimoji="1" lang="ja-JP" altLang="en-US" sz="800" dirty="0"/>
              </a:p>
            </p:txBody>
          </p:sp>
          <p:sp>
            <p:nvSpPr>
              <p:cNvPr id="118" name="テキスト ボックス 117">
                <a:extLst>
                  <a:ext uri="{FF2B5EF4-FFF2-40B4-BE49-F238E27FC236}">
                    <a16:creationId xmlns:a16="http://schemas.microsoft.com/office/drawing/2014/main" id="{77EC81E0-A902-1555-AC68-18C22C0ED795}"/>
                  </a:ext>
                </a:extLst>
              </p:cNvPr>
              <p:cNvSpPr txBox="1"/>
              <p:nvPr/>
            </p:nvSpPr>
            <p:spPr>
              <a:xfrm>
                <a:off x="25309" y="1768511"/>
                <a:ext cx="28725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20</a:t>
                </a:r>
                <a:endParaRPr kumimoji="1" lang="ja-JP" altLang="en-US" sz="800" dirty="0"/>
              </a:p>
            </p:txBody>
          </p:sp>
          <p:sp>
            <p:nvSpPr>
              <p:cNvPr id="119" name="テキスト ボックス 118">
                <a:extLst>
                  <a:ext uri="{FF2B5EF4-FFF2-40B4-BE49-F238E27FC236}">
                    <a16:creationId xmlns:a16="http://schemas.microsoft.com/office/drawing/2014/main" id="{AB8F9FE0-ECAB-320D-FBE3-12DD0A460945}"/>
                  </a:ext>
                </a:extLst>
              </p:cNvPr>
              <p:cNvSpPr txBox="1"/>
              <p:nvPr/>
            </p:nvSpPr>
            <p:spPr>
              <a:xfrm>
                <a:off x="28721" y="1438150"/>
                <a:ext cx="28725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30</a:t>
                </a:r>
                <a:endParaRPr kumimoji="1" lang="ja-JP" altLang="en-US" sz="800" dirty="0"/>
              </a:p>
            </p:txBody>
          </p:sp>
          <p:sp>
            <p:nvSpPr>
              <p:cNvPr id="120" name="テキスト ボックス 119">
                <a:extLst>
                  <a:ext uri="{FF2B5EF4-FFF2-40B4-BE49-F238E27FC236}">
                    <a16:creationId xmlns:a16="http://schemas.microsoft.com/office/drawing/2014/main" id="{36BD752A-DD3D-3DC1-6D64-742890B8338C}"/>
                  </a:ext>
                </a:extLst>
              </p:cNvPr>
              <p:cNvSpPr txBox="1"/>
              <p:nvPr/>
            </p:nvSpPr>
            <p:spPr>
              <a:xfrm rot="18495877">
                <a:off x="525351" y="2780564"/>
                <a:ext cx="70987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PD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テキスト ボックス 120">
                <a:extLst>
                  <a:ext uri="{FF2B5EF4-FFF2-40B4-BE49-F238E27FC236}">
                    <a16:creationId xmlns:a16="http://schemas.microsoft.com/office/drawing/2014/main" id="{F509732F-B399-B566-F158-E15907AE5049}"/>
                  </a:ext>
                </a:extLst>
              </p:cNvPr>
              <p:cNvSpPr txBox="1"/>
              <p:nvPr/>
            </p:nvSpPr>
            <p:spPr>
              <a:xfrm rot="18495877">
                <a:off x="74382" y="2749833"/>
                <a:ext cx="82269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Non-PD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8" name="図 67">
                <a:extLst>
                  <a:ext uri="{FF2B5EF4-FFF2-40B4-BE49-F238E27FC236}">
                    <a16:creationId xmlns:a16="http://schemas.microsoft.com/office/drawing/2014/main" id="{16D80517-A02B-2BA0-D46A-8BA77577AD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50000"/>
                        </a14:imgEffect>
                      </a14:imgLayer>
                    </a14:imgProps>
                  </a:ext>
                </a:extLst>
              </a:blip>
              <a:srcRect l="9197" t="12671" r="6812" b="12181"/>
              <a:stretch/>
            </p:blipFill>
            <p:spPr>
              <a:xfrm>
                <a:off x="247825" y="1037680"/>
                <a:ext cx="890740" cy="1604129"/>
              </a:xfrm>
              <a:prstGeom prst="rect">
                <a:avLst/>
              </a:prstGeom>
            </p:spPr>
          </p:pic>
        </p:grpSp>
      </p:grp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94D60D66-9508-011E-CFEB-C4751001137D}"/>
              </a:ext>
            </a:extLst>
          </p:cNvPr>
          <p:cNvGrpSpPr/>
          <p:nvPr/>
        </p:nvGrpSpPr>
        <p:grpSpPr>
          <a:xfrm>
            <a:off x="1086567" y="371521"/>
            <a:ext cx="1275629" cy="2896307"/>
            <a:chOff x="1065808" y="370723"/>
            <a:chExt cx="1275629" cy="2896307"/>
          </a:xfrm>
        </p:grpSpPr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D314580D-4A22-32EE-FD15-EA22E53D4DE3}"/>
                </a:ext>
              </a:extLst>
            </p:cNvPr>
            <p:cNvSpPr txBox="1"/>
            <p:nvPr/>
          </p:nvSpPr>
          <p:spPr>
            <a:xfrm>
              <a:off x="1217176" y="370723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%LAG-3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1w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0701030C-0328-BBA6-5A3A-5298BBDAFF58}"/>
                </a:ext>
              </a:extLst>
            </p:cNvPr>
            <p:cNvSpPr txBox="1"/>
            <p:nvPr/>
          </p:nvSpPr>
          <p:spPr>
            <a:xfrm>
              <a:off x="1287371" y="710584"/>
              <a:ext cx="10207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=0.143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テキスト ボックス 133">
              <a:extLst>
                <a:ext uri="{FF2B5EF4-FFF2-40B4-BE49-F238E27FC236}">
                  <a16:creationId xmlns:a16="http://schemas.microsoft.com/office/drawing/2014/main" id="{13D1E471-5AEA-F746-D9B5-E23FBCC2F77B}"/>
                </a:ext>
              </a:extLst>
            </p:cNvPr>
            <p:cNvSpPr txBox="1"/>
            <p:nvPr/>
          </p:nvSpPr>
          <p:spPr>
            <a:xfrm>
              <a:off x="1065808" y="1284320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15</a:t>
              </a:r>
            </a:p>
          </p:txBody>
        </p:sp>
        <p:sp>
          <p:nvSpPr>
            <p:cNvPr id="135" name="テキスト ボックス 134">
              <a:extLst>
                <a:ext uri="{FF2B5EF4-FFF2-40B4-BE49-F238E27FC236}">
                  <a16:creationId xmlns:a16="http://schemas.microsoft.com/office/drawing/2014/main" id="{B0FA0101-4603-6D47-F317-789FD194E300}"/>
                </a:ext>
              </a:extLst>
            </p:cNvPr>
            <p:cNvSpPr txBox="1"/>
            <p:nvPr/>
          </p:nvSpPr>
          <p:spPr>
            <a:xfrm>
              <a:off x="1119499" y="2395205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0</a:t>
              </a:r>
              <a:endParaRPr kumimoji="1" lang="ja-JP" altLang="en-US" sz="800" dirty="0"/>
            </a:p>
          </p:txBody>
        </p:sp>
        <p:sp>
          <p:nvSpPr>
            <p:cNvPr id="136" name="テキスト ボックス 135">
              <a:extLst>
                <a:ext uri="{FF2B5EF4-FFF2-40B4-BE49-F238E27FC236}">
                  <a16:creationId xmlns:a16="http://schemas.microsoft.com/office/drawing/2014/main" id="{FE89C454-A0DC-BAAD-FB28-CB3D4E49C13A}"/>
                </a:ext>
              </a:extLst>
            </p:cNvPr>
            <p:cNvSpPr txBox="1"/>
            <p:nvPr/>
          </p:nvSpPr>
          <p:spPr>
            <a:xfrm>
              <a:off x="1115963" y="2030789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5</a:t>
              </a:r>
              <a:endParaRPr kumimoji="1" lang="ja-JP" altLang="en-US" sz="800" dirty="0"/>
            </a:p>
          </p:txBody>
        </p:sp>
        <p:sp>
          <p:nvSpPr>
            <p:cNvPr id="137" name="テキスト ボックス 136">
              <a:extLst>
                <a:ext uri="{FF2B5EF4-FFF2-40B4-BE49-F238E27FC236}">
                  <a16:creationId xmlns:a16="http://schemas.microsoft.com/office/drawing/2014/main" id="{8A1392B5-673F-ACEA-6079-FB97BBB6A0E5}"/>
                </a:ext>
              </a:extLst>
            </p:cNvPr>
            <p:cNvSpPr txBox="1"/>
            <p:nvPr/>
          </p:nvSpPr>
          <p:spPr>
            <a:xfrm>
              <a:off x="1069220" y="1654245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pic>
          <p:nvPicPr>
            <p:cNvPr id="67" name="図 66">
              <a:extLst>
                <a:ext uri="{FF2B5EF4-FFF2-40B4-BE49-F238E27FC236}">
                  <a16:creationId xmlns:a16="http://schemas.microsoft.com/office/drawing/2014/main" id="{59D2521A-0DD7-8652-CC2E-98DF052796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000" t="13262" r="12142" b="13051"/>
            <a:stretch/>
          </p:blipFill>
          <p:spPr>
            <a:xfrm>
              <a:off x="1292613" y="1046803"/>
              <a:ext cx="848178" cy="1572004"/>
            </a:xfrm>
            <a:prstGeom prst="rect">
              <a:avLst/>
            </a:prstGeom>
          </p:spPr>
        </p:pic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679E0F00-6DB2-2CF4-1FC4-2CD8E1B81706}"/>
                </a:ext>
              </a:extLst>
            </p:cNvPr>
            <p:cNvSpPr txBox="1"/>
            <p:nvPr/>
          </p:nvSpPr>
          <p:spPr>
            <a:xfrm rot="18495877">
              <a:off x="1604517" y="2763381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BE2DC86B-130F-2241-3304-C071719F1603}"/>
                </a:ext>
              </a:extLst>
            </p:cNvPr>
            <p:cNvSpPr txBox="1"/>
            <p:nvPr/>
          </p:nvSpPr>
          <p:spPr>
            <a:xfrm rot="18495877">
              <a:off x="1136611" y="2747962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FDD1B092-34CD-8BD5-D27D-06479A1B50BD}"/>
              </a:ext>
            </a:extLst>
          </p:cNvPr>
          <p:cNvGrpSpPr/>
          <p:nvPr/>
        </p:nvGrpSpPr>
        <p:grpSpPr>
          <a:xfrm>
            <a:off x="3212296" y="387160"/>
            <a:ext cx="1282839" cy="2843189"/>
            <a:chOff x="2218761" y="405201"/>
            <a:chExt cx="1282839" cy="2843189"/>
          </a:xfrm>
        </p:grpSpPr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40B759C3-E937-A66F-46CD-9B0FAA58A325}"/>
                </a:ext>
              </a:extLst>
            </p:cNvPr>
            <p:cNvSpPr txBox="1"/>
            <p:nvPr/>
          </p:nvSpPr>
          <p:spPr>
            <a:xfrm>
              <a:off x="2377339" y="405201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%CD103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1w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29E17B7E-41D5-4A83-A3A9-F874878AA1A1}"/>
                </a:ext>
              </a:extLst>
            </p:cNvPr>
            <p:cNvSpPr txBox="1"/>
            <p:nvPr/>
          </p:nvSpPr>
          <p:spPr>
            <a:xfrm>
              <a:off x="2455584" y="760160"/>
              <a:ext cx="10207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=0.384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7" name="テキスト ボックス 216">
              <a:extLst>
                <a:ext uri="{FF2B5EF4-FFF2-40B4-BE49-F238E27FC236}">
                  <a16:creationId xmlns:a16="http://schemas.microsoft.com/office/drawing/2014/main" id="{B6BB8438-1203-7CA3-CA30-7080CF4ABED6}"/>
                </a:ext>
              </a:extLst>
            </p:cNvPr>
            <p:cNvSpPr txBox="1"/>
            <p:nvPr/>
          </p:nvSpPr>
          <p:spPr>
            <a:xfrm>
              <a:off x="2218761" y="1650311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" dirty="0"/>
                <a:t>15</a:t>
              </a:r>
              <a:endParaRPr kumimoji="1" lang="ja-JP" altLang="en-US" sz="800" dirty="0"/>
            </a:p>
          </p:txBody>
        </p:sp>
        <p:sp>
          <p:nvSpPr>
            <p:cNvPr id="218" name="テキスト ボックス 217">
              <a:extLst>
                <a:ext uri="{FF2B5EF4-FFF2-40B4-BE49-F238E27FC236}">
                  <a16:creationId xmlns:a16="http://schemas.microsoft.com/office/drawing/2014/main" id="{996B7180-2AD8-AFA1-F399-971C7D7DCB3A}"/>
                </a:ext>
              </a:extLst>
            </p:cNvPr>
            <p:cNvSpPr txBox="1"/>
            <p:nvPr/>
          </p:nvSpPr>
          <p:spPr>
            <a:xfrm>
              <a:off x="2221112" y="1959726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sp>
          <p:nvSpPr>
            <p:cNvPr id="219" name="テキスト ボックス 218">
              <a:extLst>
                <a:ext uri="{FF2B5EF4-FFF2-40B4-BE49-F238E27FC236}">
                  <a16:creationId xmlns:a16="http://schemas.microsoft.com/office/drawing/2014/main" id="{88A2CE66-2B92-AF64-1AD8-486DA6B4904A}"/>
                </a:ext>
              </a:extLst>
            </p:cNvPr>
            <p:cNvSpPr txBox="1"/>
            <p:nvPr/>
          </p:nvSpPr>
          <p:spPr>
            <a:xfrm>
              <a:off x="2218761" y="1372537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20</a:t>
              </a:r>
              <a:endParaRPr kumimoji="1" lang="ja-JP" altLang="en-US" sz="800" dirty="0"/>
            </a:p>
          </p:txBody>
        </p:sp>
        <p:sp>
          <p:nvSpPr>
            <p:cNvPr id="220" name="テキスト ボックス 219">
              <a:extLst>
                <a:ext uri="{FF2B5EF4-FFF2-40B4-BE49-F238E27FC236}">
                  <a16:creationId xmlns:a16="http://schemas.microsoft.com/office/drawing/2014/main" id="{960746EB-667C-E155-1B54-D26EA9AFE2B9}"/>
                </a:ext>
              </a:extLst>
            </p:cNvPr>
            <p:cNvSpPr txBox="1"/>
            <p:nvPr/>
          </p:nvSpPr>
          <p:spPr>
            <a:xfrm>
              <a:off x="2255839" y="2255158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5</a:t>
              </a:r>
              <a:endParaRPr kumimoji="1" lang="ja-JP" altLang="en-US" sz="800" dirty="0"/>
            </a:p>
          </p:txBody>
        </p:sp>
        <p:sp>
          <p:nvSpPr>
            <p:cNvPr id="221" name="テキスト ボックス 220">
              <a:extLst>
                <a:ext uri="{FF2B5EF4-FFF2-40B4-BE49-F238E27FC236}">
                  <a16:creationId xmlns:a16="http://schemas.microsoft.com/office/drawing/2014/main" id="{38C54228-E987-ECE5-CCEE-2DF21A71FF90}"/>
                </a:ext>
              </a:extLst>
            </p:cNvPr>
            <p:cNvSpPr txBox="1"/>
            <p:nvPr/>
          </p:nvSpPr>
          <p:spPr>
            <a:xfrm>
              <a:off x="2221112" y="1070830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25</a:t>
              </a:r>
              <a:endParaRPr kumimoji="1" lang="ja-JP" altLang="en-US" sz="800" dirty="0"/>
            </a:p>
          </p:txBody>
        </p:sp>
        <p:pic>
          <p:nvPicPr>
            <p:cNvPr id="72" name="図 71">
              <a:extLst>
                <a:ext uri="{FF2B5EF4-FFF2-40B4-BE49-F238E27FC236}">
                  <a16:creationId xmlns:a16="http://schemas.microsoft.com/office/drawing/2014/main" id="{8A6ED782-BFA3-006C-6871-C357D354C3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535" t="12607" r="10359" b="12406"/>
            <a:stretch/>
          </p:blipFill>
          <p:spPr>
            <a:xfrm>
              <a:off x="2471258" y="1049092"/>
              <a:ext cx="837073" cy="1594379"/>
            </a:xfrm>
            <a:prstGeom prst="rect">
              <a:avLst/>
            </a:prstGeom>
          </p:spPr>
        </p:pic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AAE155B3-0186-3669-0CAE-DC0024612CAA}"/>
                </a:ext>
              </a:extLst>
            </p:cNvPr>
            <p:cNvSpPr txBox="1"/>
            <p:nvPr/>
          </p:nvSpPr>
          <p:spPr>
            <a:xfrm rot="18495877">
              <a:off x="2747038" y="2744741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D05EE5C7-3AA7-E8CF-A3A6-522835C97CF1}"/>
                </a:ext>
              </a:extLst>
            </p:cNvPr>
            <p:cNvSpPr txBox="1"/>
            <p:nvPr/>
          </p:nvSpPr>
          <p:spPr>
            <a:xfrm rot="18495877">
              <a:off x="2279132" y="2729322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3" name="グループ化 232">
            <a:extLst>
              <a:ext uri="{FF2B5EF4-FFF2-40B4-BE49-F238E27FC236}">
                <a16:creationId xmlns:a16="http://schemas.microsoft.com/office/drawing/2014/main" id="{C6DF4578-EFB0-9591-C4B7-AC49BC14A070}"/>
              </a:ext>
            </a:extLst>
          </p:cNvPr>
          <p:cNvGrpSpPr/>
          <p:nvPr/>
        </p:nvGrpSpPr>
        <p:grpSpPr>
          <a:xfrm>
            <a:off x="2129548" y="367475"/>
            <a:ext cx="1304579" cy="2883398"/>
            <a:chOff x="2129548" y="367475"/>
            <a:chExt cx="1304579" cy="2883398"/>
          </a:xfrm>
        </p:grpSpPr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9498BB19-4DCD-10AF-6516-065F2BE12E4D}"/>
                </a:ext>
              </a:extLst>
            </p:cNvPr>
            <p:cNvSpPr txBox="1"/>
            <p:nvPr/>
          </p:nvSpPr>
          <p:spPr>
            <a:xfrm>
              <a:off x="2309866" y="367475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%CD45RA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1w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FEDAC82B-924B-DE86-2449-A899F40C222C}"/>
                </a:ext>
              </a:extLst>
            </p:cNvPr>
            <p:cNvSpPr txBox="1"/>
            <p:nvPr/>
          </p:nvSpPr>
          <p:spPr>
            <a:xfrm>
              <a:off x="2403680" y="722098"/>
              <a:ext cx="10207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=0.775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テキスト ボックス 132">
              <a:extLst>
                <a:ext uri="{FF2B5EF4-FFF2-40B4-BE49-F238E27FC236}">
                  <a16:creationId xmlns:a16="http://schemas.microsoft.com/office/drawing/2014/main" id="{68D264D9-F9ED-7323-3AC1-E9F4083783DB}"/>
                </a:ext>
              </a:extLst>
            </p:cNvPr>
            <p:cNvSpPr txBox="1"/>
            <p:nvPr/>
          </p:nvSpPr>
          <p:spPr>
            <a:xfrm>
              <a:off x="2137819" y="1752637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" dirty="0"/>
                <a:t>30</a:t>
              </a:r>
              <a:endParaRPr kumimoji="1" lang="ja-JP" altLang="en-US" sz="800" dirty="0"/>
            </a:p>
          </p:txBody>
        </p:sp>
        <p:sp>
          <p:nvSpPr>
            <p:cNvPr id="153" name="テキスト ボックス 152">
              <a:extLst>
                <a:ext uri="{FF2B5EF4-FFF2-40B4-BE49-F238E27FC236}">
                  <a16:creationId xmlns:a16="http://schemas.microsoft.com/office/drawing/2014/main" id="{BC11ED76-E0D2-F1DD-D9A3-3F9D79473C67}"/>
                </a:ext>
              </a:extLst>
            </p:cNvPr>
            <p:cNvSpPr txBox="1"/>
            <p:nvPr/>
          </p:nvSpPr>
          <p:spPr>
            <a:xfrm>
              <a:off x="2135568" y="2376820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sp>
          <p:nvSpPr>
            <p:cNvPr id="194" name="テキスト ボックス 193">
              <a:extLst>
                <a:ext uri="{FF2B5EF4-FFF2-40B4-BE49-F238E27FC236}">
                  <a16:creationId xmlns:a16="http://schemas.microsoft.com/office/drawing/2014/main" id="{35B0E504-ECC7-26F2-E315-75D35ACAA74B}"/>
                </a:ext>
              </a:extLst>
            </p:cNvPr>
            <p:cNvSpPr txBox="1"/>
            <p:nvPr/>
          </p:nvSpPr>
          <p:spPr>
            <a:xfrm>
              <a:off x="2129548" y="1438801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40</a:t>
              </a:r>
              <a:endParaRPr kumimoji="1" lang="ja-JP" altLang="en-US" sz="800" dirty="0"/>
            </a:p>
          </p:txBody>
        </p:sp>
        <p:sp>
          <p:nvSpPr>
            <p:cNvPr id="198" name="テキスト ボックス 197">
              <a:extLst>
                <a:ext uri="{FF2B5EF4-FFF2-40B4-BE49-F238E27FC236}">
                  <a16:creationId xmlns:a16="http://schemas.microsoft.com/office/drawing/2014/main" id="{7ECA9914-A744-59F7-4D55-3219E785F9E6}"/>
                </a:ext>
              </a:extLst>
            </p:cNvPr>
            <p:cNvSpPr txBox="1"/>
            <p:nvPr/>
          </p:nvSpPr>
          <p:spPr>
            <a:xfrm>
              <a:off x="2129548" y="2054775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20</a:t>
              </a:r>
              <a:endParaRPr kumimoji="1" lang="ja-JP" altLang="en-US" sz="800" dirty="0"/>
            </a:p>
          </p:txBody>
        </p:sp>
        <p:sp>
          <p:nvSpPr>
            <p:cNvPr id="206" name="テキスト ボックス 205">
              <a:extLst>
                <a:ext uri="{FF2B5EF4-FFF2-40B4-BE49-F238E27FC236}">
                  <a16:creationId xmlns:a16="http://schemas.microsoft.com/office/drawing/2014/main" id="{56F3268C-8942-BC1D-9E0A-C61A873A76BF}"/>
                </a:ext>
              </a:extLst>
            </p:cNvPr>
            <p:cNvSpPr txBox="1"/>
            <p:nvPr/>
          </p:nvSpPr>
          <p:spPr>
            <a:xfrm>
              <a:off x="2133266" y="1134347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50</a:t>
              </a:r>
              <a:endParaRPr kumimoji="1" lang="ja-JP" altLang="en-US" sz="800" dirty="0"/>
            </a:p>
          </p:txBody>
        </p:sp>
        <p:pic>
          <p:nvPicPr>
            <p:cNvPr id="230" name="図 229">
              <a:extLst>
                <a:ext uri="{FF2B5EF4-FFF2-40B4-BE49-F238E27FC236}">
                  <a16:creationId xmlns:a16="http://schemas.microsoft.com/office/drawing/2014/main" id="{8F8E4BDF-9F9C-3120-14EA-F0E39AA3E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265" t="12653" r="10575" b="11803"/>
            <a:stretch/>
          </p:blipFill>
          <p:spPr>
            <a:xfrm>
              <a:off x="2367689" y="1018450"/>
              <a:ext cx="852421" cy="1644422"/>
            </a:xfrm>
            <a:prstGeom prst="rect">
              <a:avLst/>
            </a:prstGeom>
          </p:spPr>
        </p:pic>
        <p:sp>
          <p:nvSpPr>
            <p:cNvPr id="231" name="テキスト ボックス 230">
              <a:extLst>
                <a:ext uri="{FF2B5EF4-FFF2-40B4-BE49-F238E27FC236}">
                  <a16:creationId xmlns:a16="http://schemas.microsoft.com/office/drawing/2014/main" id="{DB84AC53-5845-7A42-D02B-6AA8A1F734C3}"/>
                </a:ext>
              </a:extLst>
            </p:cNvPr>
            <p:cNvSpPr txBox="1"/>
            <p:nvPr/>
          </p:nvSpPr>
          <p:spPr>
            <a:xfrm rot="18495877">
              <a:off x="2651665" y="2747224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2" name="テキスト ボックス 231">
              <a:extLst>
                <a:ext uri="{FF2B5EF4-FFF2-40B4-BE49-F238E27FC236}">
                  <a16:creationId xmlns:a16="http://schemas.microsoft.com/office/drawing/2014/main" id="{0D325965-AB75-48D1-814C-B32581167FB9}"/>
                </a:ext>
              </a:extLst>
            </p:cNvPr>
            <p:cNvSpPr txBox="1"/>
            <p:nvPr/>
          </p:nvSpPr>
          <p:spPr>
            <a:xfrm rot="18495877">
              <a:off x="2183759" y="2731805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8" name="グループ化 87">
            <a:extLst>
              <a:ext uri="{FF2B5EF4-FFF2-40B4-BE49-F238E27FC236}">
                <a16:creationId xmlns:a16="http://schemas.microsoft.com/office/drawing/2014/main" id="{D10C1D16-1E93-4564-FD89-D97D2F8382AC}"/>
              </a:ext>
            </a:extLst>
          </p:cNvPr>
          <p:cNvGrpSpPr/>
          <p:nvPr/>
        </p:nvGrpSpPr>
        <p:grpSpPr>
          <a:xfrm>
            <a:off x="4360800" y="378860"/>
            <a:ext cx="1223949" cy="2867192"/>
            <a:chOff x="4512414" y="386964"/>
            <a:chExt cx="1223949" cy="2867192"/>
          </a:xfrm>
        </p:grpSpPr>
        <p:sp>
          <p:nvSpPr>
            <p:cNvPr id="96" name="テキスト ボックス 95">
              <a:extLst>
                <a:ext uri="{FF2B5EF4-FFF2-40B4-BE49-F238E27FC236}">
                  <a16:creationId xmlns:a16="http://schemas.microsoft.com/office/drawing/2014/main" id="{8A2D38EF-F206-AF3E-1B7F-E569D0E325D4}"/>
                </a:ext>
              </a:extLst>
            </p:cNvPr>
            <p:cNvSpPr txBox="1"/>
            <p:nvPr/>
          </p:nvSpPr>
          <p:spPr>
            <a:xfrm>
              <a:off x="4612102" y="386964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%TIGIT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1w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36A77D30-278A-024B-31BF-BA75AA2BBE35}"/>
                </a:ext>
              </a:extLst>
            </p:cNvPr>
            <p:cNvSpPr txBox="1"/>
            <p:nvPr/>
          </p:nvSpPr>
          <p:spPr>
            <a:xfrm>
              <a:off x="4692223" y="769637"/>
              <a:ext cx="10207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=0.108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テキスト ボックス 144">
              <a:extLst>
                <a:ext uri="{FF2B5EF4-FFF2-40B4-BE49-F238E27FC236}">
                  <a16:creationId xmlns:a16="http://schemas.microsoft.com/office/drawing/2014/main" id="{6540F140-5901-5AF1-F644-D9316554D77C}"/>
                </a:ext>
              </a:extLst>
            </p:cNvPr>
            <p:cNvSpPr txBox="1"/>
            <p:nvPr/>
          </p:nvSpPr>
          <p:spPr>
            <a:xfrm>
              <a:off x="4519080" y="1278886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" dirty="0"/>
                <a:t>25</a:t>
              </a:r>
              <a:endParaRPr kumimoji="1" lang="ja-JP" altLang="en-US" sz="800" dirty="0"/>
            </a:p>
          </p:txBody>
        </p:sp>
        <p:sp>
          <p:nvSpPr>
            <p:cNvPr id="146" name="テキスト ボックス 145">
              <a:extLst>
                <a:ext uri="{FF2B5EF4-FFF2-40B4-BE49-F238E27FC236}">
                  <a16:creationId xmlns:a16="http://schemas.microsoft.com/office/drawing/2014/main" id="{C3FD7C7C-BE60-CC91-328E-132BEB782CD7}"/>
                </a:ext>
              </a:extLst>
            </p:cNvPr>
            <p:cNvSpPr txBox="1"/>
            <p:nvPr/>
          </p:nvSpPr>
          <p:spPr>
            <a:xfrm>
              <a:off x="4516845" y="2025390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sp>
          <p:nvSpPr>
            <p:cNvPr id="147" name="テキスト ボックス 146">
              <a:extLst>
                <a:ext uri="{FF2B5EF4-FFF2-40B4-BE49-F238E27FC236}">
                  <a16:creationId xmlns:a16="http://schemas.microsoft.com/office/drawing/2014/main" id="{EA067F47-C2E1-7C26-6C15-5C8BD0C1BA53}"/>
                </a:ext>
              </a:extLst>
            </p:cNvPr>
            <p:cNvSpPr txBox="1"/>
            <p:nvPr/>
          </p:nvSpPr>
          <p:spPr>
            <a:xfrm>
              <a:off x="4519080" y="1772505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15</a:t>
              </a:r>
              <a:endParaRPr kumimoji="1" lang="ja-JP" altLang="en-US" sz="800" dirty="0"/>
            </a:p>
          </p:txBody>
        </p:sp>
        <p:sp>
          <p:nvSpPr>
            <p:cNvPr id="148" name="テキスト ボックス 147">
              <a:extLst>
                <a:ext uri="{FF2B5EF4-FFF2-40B4-BE49-F238E27FC236}">
                  <a16:creationId xmlns:a16="http://schemas.microsoft.com/office/drawing/2014/main" id="{8453B787-AF99-8D2F-F036-8CD854835C6E}"/>
                </a:ext>
              </a:extLst>
            </p:cNvPr>
            <p:cNvSpPr txBox="1"/>
            <p:nvPr/>
          </p:nvSpPr>
          <p:spPr>
            <a:xfrm>
              <a:off x="4519080" y="1512885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20</a:t>
              </a:r>
              <a:endParaRPr kumimoji="1" lang="ja-JP" altLang="en-US" sz="800" dirty="0"/>
            </a:p>
          </p:txBody>
        </p:sp>
        <p:sp>
          <p:nvSpPr>
            <p:cNvPr id="149" name="テキスト ボックス 148">
              <a:extLst>
                <a:ext uri="{FF2B5EF4-FFF2-40B4-BE49-F238E27FC236}">
                  <a16:creationId xmlns:a16="http://schemas.microsoft.com/office/drawing/2014/main" id="{4436FD3D-9F58-DC52-EC52-A88AFA590310}"/>
                </a:ext>
              </a:extLst>
            </p:cNvPr>
            <p:cNvSpPr txBox="1"/>
            <p:nvPr/>
          </p:nvSpPr>
          <p:spPr>
            <a:xfrm>
              <a:off x="4563710" y="2262476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5</a:t>
              </a:r>
              <a:endParaRPr kumimoji="1" lang="ja-JP" altLang="en-US" sz="800" dirty="0"/>
            </a:p>
          </p:txBody>
        </p:sp>
        <p:sp>
          <p:nvSpPr>
            <p:cNvPr id="150" name="テキスト ボックス 149">
              <a:extLst>
                <a:ext uri="{FF2B5EF4-FFF2-40B4-BE49-F238E27FC236}">
                  <a16:creationId xmlns:a16="http://schemas.microsoft.com/office/drawing/2014/main" id="{5BFD70D0-A508-EB68-1285-99BD87E9B42C}"/>
                </a:ext>
              </a:extLst>
            </p:cNvPr>
            <p:cNvSpPr txBox="1"/>
            <p:nvPr/>
          </p:nvSpPr>
          <p:spPr>
            <a:xfrm>
              <a:off x="4570376" y="2492675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0</a:t>
              </a:r>
              <a:endParaRPr kumimoji="1" lang="ja-JP" altLang="en-US" sz="800" dirty="0"/>
            </a:p>
          </p:txBody>
        </p:sp>
        <p:sp>
          <p:nvSpPr>
            <p:cNvPr id="151" name="テキスト ボックス 150">
              <a:extLst>
                <a:ext uri="{FF2B5EF4-FFF2-40B4-BE49-F238E27FC236}">
                  <a16:creationId xmlns:a16="http://schemas.microsoft.com/office/drawing/2014/main" id="{05976225-F419-B652-FE36-22DA7E7B01A0}"/>
                </a:ext>
              </a:extLst>
            </p:cNvPr>
            <p:cNvSpPr txBox="1"/>
            <p:nvPr/>
          </p:nvSpPr>
          <p:spPr>
            <a:xfrm>
              <a:off x="4512414" y="1026956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30</a:t>
              </a:r>
              <a:endParaRPr kumimoji="1" lang="ja-JP" altLang="en-US" sz="800" dirty="0"/>
            </a:p>
          </p:txBody>
        </p:sp>
        <p:pic>
          <p:nvPicPr>
            <p:cNvPr id="82" name="図 81">
              <a:extLst>
                <a:ext uri="{FF2B5EF4-FFF2-40B4-BE49-F238E27FC236}">
                  <a16:creationId xmlns:a16="http://schemas.microsoft.com/office/drawing/2014/main" id="{F558ABD6-F34D-F810-57CB-AF97789F58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581" t="12534" r="10248" b="12239"/>
            <a:stretch/>
          </p:blipFill>
          <p:spPr>
            <a:xfrm>
              <a:off x="4741208" y="1104524"/>
              <a:ext cx="850768" cy="1586787"/>
            </a:xfrm>
            <a:prstGeom prst="rect">
              <a:avLst/>
            </a:prstGeom>
          </p:spPr>
        </p:pic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354AD0D6-2FE7-4E0B-4B23-ACA6C9EC7BED}"/>
                </a:ext>
              </a:extLst>
            </p:cNvPr>
            <p:cNvSpPr txBox="1"/>
            <p:nvPr/>
          </p:nvSpPr>
          <p:spPr>
            <a:xfrm rot="18495877">
              <a:off x="5034182" y="2750507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D196B113-0499-59D5-2F86-B7361ADB50FE}"/>
                </a:ext>
              </a:extLst>
            </p:cNvPr>
            <p:cNvSpPr txBox="1"/>
            <p:nvPr/>
          </p:nvSpPr>
          <p:spPr>
            <a:xfrm rot="18495877">
              <a:off x="4566276" y="2735088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2" name="グループ化 121">
            <a:extLst>
              <a:ext uri="{FF2B5EF4-FFF2-40B4-BE49-F238E27FC236}">
                <a16:creationId xmlns:a16="http://schemas.microsoft.com/office/drawing/2014/main" id="{6A1F7B0E-1E04-FB78-3AFE-CD2D02350318}"/>
              </a:ext>
            </a:extLst>
          </p:cNvPr>
          <p:cNvGrpSpPr/>
          <p:nvPr/>
        </p:nvGrpSpPr>
        <p:grpSpPr>
          <a:xfrm>
            <a:off x="5543272" y="408362"/>
            <a:ext cx="1298746" cy="2892537"/>
            <a:chOff x="5626648" y="429877"/>
            <a:chExt cx="1298746" cy="2892537"/>
          </a:xfrm>
        </p:grpSpPr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1B6B1BB3-01B9-E5BF-D610-2A7C0E397361}"/>
                </a:ext>
              </a:extLst>
            </p:cNvPr>
            <p:cNvSpPr txBox="1"/>
            <p:nvPr/>
          </p:nvSpPr>
          <p:spPr>
            <a:xfrm>
              <a:off x="5801133" y="429877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%Tim-3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1w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0D8659C2-975D-30D6-7B21-94BC4CC38FD7}"/>
                </a:ext>
              </a:extLst>
            </p:cNvPr>
            <p:cNvSpPr txBox="1"/>
            <p:nvPr/>
          </p:nvSpPr>
          <p:spPr>
            <a:xfrm>
              <a:off x="5831227" y="769487"/>
              <a:ext cx="10207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=0.0756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テキスト ボックス 153">
              <a:extLst>
                <a:ext uri="{FF2B5EF4-FFF2-40B4-BE49-F238E27FC236}">
                  <a16:creationId xmlns:a16="http://schemas.microsoft.com/office/drawing/2014/main" id="{9EBC157B-D922-22EA-F1D5-DA395A06B3A1}"/>
                </a:ext>
              </a:extLst>
            </p:cNvPr>
            <p:cNvSpPr txBox="1"/>
            <p:nvPr/>
          </p:nvSpPr>
          <p:spPr>
            <a:xfrm>
              <a:off x="5626961" y="1248543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" dirty="0"/>
                <a:t>25</a:t>
              </a:r>
              <a:endParaRPr kumimoji="1" lang="ja-JP" altLang="en-US" sz="800" dirty="0"/>
            </a:p>
          </p:txBody>
        </p:sp>
        <p:sp>
          <p:nvSpPr>
            <p:cNvPr id="155" name="テキスト ボックス 154">
              <a:extLst>
                <a:ext uri="{FF2B5EF4-FFF2-40B4-BE49-F238E27FC236}">
                  <a16:creationId xmlns:a16="http://schemas.microsoft.com/office/drawing/2014/main" id="{BFFE082B-5BEA-FC87-AED7-C5414A3D13C7}"/>
                </a:ext>
              </a:extLst>
            </p:cNvPr>
            <p:cNvSpPr txBox="1"/>
            <p:nvPr/>
          </p:nvSpPr>
          <p:spPr>
            <a:xfrm>
              <a:off x="5630050" y="1999888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sp>
          <p:nvSpPr>
            <p:cNvPr id="156" name="テキスト ボックス 155">
              <a:extLst>
                <a:ext uri="{FF2B5EF4-FFF2-40B4-BE49-F238E27FC236}">
                  <a16:creationId xmlns:a16="http://schemas.microsoft.com/office/drawing/2014/main" id="{D9D255CF-A144-4907-9FBB-CA924462C33A}"/>
                </a:ext>
              </a:extLst>
            </p:cNvPr>
            <p:cNvSpPr txBox="1"/>
            <p:nvPr/>
          </p:nvSpPr>
          <p:spPr>
            <a:xfrm>
              <a:off x="5633851" y="1744282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15</a:t>
              </a:r>
              <a:endParaRPr kumimoji="1" lang="ja-JP" altLang="en-US" sz="800" dirty="0"/>
            </a:p>
          </p:txBody>
        </p:sp>
        <p:sp>
          <p:nvSpPr>
            <p:cNvPr id="157" name="テキスト ボックス 156">
              <a:extLst>
                <a:ext uri="{FF2B5EF4-FFF2-40B4-BE49-F238E27FC236}">
                  <a16:creationId xmlns:a16="http://schemas.microsoft.com/office/drawing/2014/main" id="{5DFC0E44-BACD-A852-1C5C-5BDB535C48E5}"/>
                </a:ext>
              </a:extLst>
            </p:cNvPr>
            <p:cNvSpPr txBox="1"/>
            <p:nvPr/>
          </p:nvSpPr>
          <p:spPr>
            <a:xfrm>
              <a:off x="5626648" y="1492952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20</a:t>
              </a:r>
              <a:endParaRPr kumimoji="1" lang="ja-JP" altLang="en-US" sz="800" dirty="0"/>
            </a:p>
          </p:txBody>
        </p:sp>
        <p:sp>
          <p:nvSpPr>
            <p:cNvPr id="158" name="テキスト ボックス 157">
              <a:extLst>
                <a:ext uri="{FF2B5EF4-FFF2-40B4-BE49-F238E27FC236}">
                  <a16:creationId xmlns:a16="http://schemas.microsoft.com/office/drawing/2014/main" id="{05F15B6A-B83C-4A98-0EFC-603EEEC557D2}"/>
                </a:ext>
              </a:extLst>
            </p:cNvPr>
            <p:cNvSpPr txBox="1"/>
            <p:nvPr/>
          </p:nvSpPr>
          <p:spPr>
            <a:xfrm>
              <a:off x="5677944" y="2235264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5</a:t>
              </a:r>
              <a:endParaRPr kumimoji="1" lang="ja-JP" altLang="en-US" sz="800" dirty="0"/>
            </a:p>
          </p:txBody>
        </p:sp>
        <p:sp>
          <p:nvSpPr>
            <p:cNvPr id="159" name="テキスト ボックス 158">
              <a:extLst>
                <a:ext uri="{FF2B5EF4-FFF2-40B4-BE49-F238E27FC236}">
                  <a16:creationId xmlns:a16="http://schemas.microsoft.com/office/drawing/2014/main" id="{82929978-A007-DBFD-1918-D38FEB5714CC}"/>
                </a:ext>
              </a:extLst>
            </p:cNvPr>
            <p:cNvSpPr txBox="1"/>
            <p:nvPr/>
          </p:nvSpPr>
          <p:spPr>
            <a:xfrm>
              <a:off x="5682854" y="2484877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0</a:t>
              </a:r>
              <a:endParaRPr kumimoji="1" lang="ja-JP" altLang="en-US" sz="800" dirty="0"/>
            </a:p>
          </p:txBody>
        </p:sp>
        <p:pic>
          <p:nvPicPr>
            <p:cNvPr id="90" name="図 89">
              <a:extLst>
                <a:ext uri="{FF2B5EF4-FFF2-40B4-BE49-F238E27FC236}">
                  <a16:creationId xmlns:a16="http://schemas.microsoft.com/office/drawing/2014/main" id="{59E6B258-2CBA-131A-9B33-C87CDA7D08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240" t="12606" r="10898" b="11895"/>
            <a:stretch/>
          </p:blipFill>
          <p:spPr>
            <a:xfrm>
              <a:off x="5865165" y="1134173"/>
              <a:ext cx="852422" cy="1598827"/>
            </a:xfrm>
            <a:prstGeom prst="rect">
              <a:avLst/>
            </a:prstGeom>
          </p:spPr>
        </p:pic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C6BBDE68-A37E-EC5C-59E7-B027702DDD79}"/>
                </a:ext>
              </a:extLst>
            </p:cNvPr>
            <p:cNvSpPr txBox="1"/>
            <p:nvPr/>
          </p:nvSpPr>
          <p:spPr>
            <a:xfrm rot="18495877">
              <a:off x="6154110" y="2818765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BF77F36D-D53A-FD47-51B6-AAC6F060010A}"/>
                </a:ext>
              </a:extLst>
            </p:cNvPr>
            <p:cNvSpPr txBox="1"/>
            <p:nvPr/>
          </p:nvSpPr>
          <p:spPr>
            <a:xfrm rot="18495877">
              <a:off x="5686204" y="2803346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6" name="グループ化 125">
            <a:extLst>
              <a:ext uri="{FF2B5EF4-FFF2-40B4-BE49-F238E27FC236}">
                <a16:creationId xmlns:a16="http://schemas.microsoft.com/office/drawing/2014/main" id="{552FF13D-F632-6B4B-2F28-38FB237B4883}"/>
              </a:ext>
            </a:extLst>
          </p:cNvPr>
          <p:cNvGrpSpPr/>
          <p:nvPr/>
        </p:nvGrpSpPr>
        <p:grpSpPr>
          <a:xfrm>
            <a:off x="-23705" y="3253403"/>
            <a:ext cx="1237847" cy="2958303"/>
            <a:chOff x="-23705" y="3253403"/>
            <a:chExt cx="1237847" cy="2958303"/>
          </a:xfrm>
        </p:grpSpPr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4F19E904-2FBE-5477-1932-E720F0C42AC8}"/>
                </a:ext>
              </a:extLst>
            </p:cNvPr>
            <p:cNvSpPr txBox="1"/>
            <p:nvPr/>
          </p:nvSpPr>
          <p:spPr>
            <a:xfrm>
              <a:off x="89881" y="3253403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%Ki-67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2w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AD7ABF45-E0FE-97DE-F421-85C50F919441}"/>
                </a:ext>
              </a:extLst>
            </p:cNvPr>
            <p:cNvSpPr txBox="1"/>
            <p:nvPr/>
          </p:nvSpPr>
          <p:spPr>
            <a:xfrm>
              <a:off x="173855" y="3578523"/>
              <a:ext cx="10207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=0.815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8" name="テキスト ボックス 177">
              <a:extLst>
                <a:ext uri="{FF2B5EF4-FFF2-40B4-BE49-F238E27FC236}">
                  <a16:creationId xmlns:a16="http://schemas.microsoft.com/office/drawing/2014/main" id="{E8F73557-EDC6-509F-9419-BD87362977BC}"/>
                </a:ext>
              </a:extLst>
            </p:cNvPr>
            <p:cNvSpPr txBox="1"/>
            <p:nvPr/>
          </p:nvSpPr>
          <p:spPr>
            <a:xfrm>
              <a:off x="-19061" y="4358303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40</a:t>
              </a:r>
              <a:endParaRPr kumimoji="1" lang="ja-JP" altLang="en-US" sz="800" dirty="0"/>
            </a:p>
          </p:txBody>
        </p:sp>
        <p:sp>
          <p:nvSpPr>
            <p:cNvPr id="179" name="テキスト ボックス 178">
              <a:extLst>
                <a:ext uri="{FF2B5EF4-FFF2-40B4-BE49-F238E27FC236}">
                  <a16:creationId xmlns:a16="http://schemas.microsoft.com/office/drawing/2014/main" id="{0E5CE6C3-EB04-313B-8FE4-85B076D17A61}"/>
                </a:ext>
              </a:extLst>
            </p:cNvPr>
            <p:cNvSpPr txBox="1"/>
            <p:nvPr/>
          </p:nvSpPr>
          <p:spPr>
            <a:xfrm>
              <a:off x="25248" y="5329316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0</a:t>
              </a:r>
              <a:endParaRPr kumimoji="1" lang="ja-JP" altLang="en-US" sz="800" dirty="0"/>
            </a:p>
          </p:txBody>
        </p:sp>
        <p:sp>
          <p:nvSpPr>
            <p:cNvPr id="180" name="テキスト ボックス 179">
              <a:extLst>
                <a:ext uri="{FF2B5EF4-FFF2-40B4-BE49-F238E27FC236}">
                  <a16:creationId xmlns:a16="http://schemas.microsoft.com/office/drawing/2014/main" id="{88ACD10C-B1F2-5E6D-649F-DD4E07232D3F}"/>
                </a:ext>
              </a:extLst>
            </p:cNvPr>
            <p:cNvSpPr txBox="1"/>
            <p:nvPr/>
          </p:nvSpPr>
          <p:spPr>
            <a:xfrm>
              <a:off x="-23705" y="5095611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sp>
          <p:nvSpPr>
            <p:cNvPr id="181" name="テキスト ボックス 180">
              <a:extLst>
                <a:ext uri="{FF2B5EF4-FFF2-40B4-BE49-F238E27FC236}">
                  <a16:creationId xmlns:a16="http://schemas.microsoft.com/office/drawing/2014/main" id="{7A05E744-0568-589A-A37D-976C5975BB1E}"/>
                </a:ext>
              </a:extLst>
            </p:cNvPr>
            <p:cNvSpPr txBox="1"/>
            <p:nvPr/>
          </p:nvSpPr>
          <p:spPr>
            <a:xfrm>
              <a:off x="-19788" y="4834157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20</a:t>
              </a:r>
              <a:endParaRPr kumimoji="1" lang="ja-JP" altLang="en-US" sz="800" dirty="0"/>
            </a:p>
          </p:txBody>
        </p:sp>
        <p:sp>
          <p:nvSpPr>
            <p:cNvPr id="182" name="テキスト ボックス 181">
              <a:extLst>
                <a:ext uri="{FF2B5EF4-FFF2-40B4-BE49-F238E27FC236}">
                  <a16:creationId xmlns:a16="http://schemas.microsoft.com/office/drawing/2014/main" id="{E5B65608-E27F-4577-1998-92F0AD2F0B3A}"/>
                </a:ext>
              </a:extLst>
            </p:cNvPr>
            <p:cNvSpPr txBox="1"/>
            <p:nvPr/>
          </p:nvSpPr>
          <p:spPr>
            <a:xfrm>
              <a:off x="-19788" y="4586706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30</a:t>
              </a:r>
              <a:endParaRPr kumimoji="1" lang="ja-JP" altLang="en-US" sz="800" dirty="0"/>
            </a:p>
          </p:txBody>
        </p:sp>
        <p:sp>
          <p:nvSpPr>
            <p:cNvPr id="183" name="テキスト ボックス 182">
              <a:extLst>
                <a:ext uri="{FF2B5EF4-FFF2-40B4-BE49-F238E27FC236}">
                  <a16:creationId xmlns:a16="http://schemas.microsoft.com/office/drawing/2014/main" id="{787EE7F0-4712-09A5-9BA8-31D7A43722E3}"/>
                </a:ext>
              </a:extLst>
            </p:cNvPr>
            <p:cNvSpPr txBox="1"/>
            <p:nvPr/>
          </p:nvSpPr>
          <p:spPr>
            <a:xfrm>
              <a:off x="-19061" y="4110852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50</a:t>
              </a:r>
              <a:endParaRPr kumimoji="1" lang="ja-JP" altLang="en-US" sz="800" dirty="0"/>
            </a:p>
          </p:txBody>
        </p:sp>
        <p:sp>
          <p:nvSpPr>
            <p:cNvPr id="184" name="テキスト ボックス 183">
              <a:extLst>
                <a:ext uri="{FF2B5EF4-FFF2-40B4-BE49-F238E27FC236}">
                  <a16:creationId xmlns:a16="http://schemas.microsoft.com/office/drawing/2014/main" id="{5AEEFE5A-02D4-E58F-CB56-848986328BD0}"/>
                </a:ext>
              </a:extLst>
            </p:cNvPr>
            <p:cNvSpPr txBox="1"/>
            <p:nvPr/>
          </p:nvSpPr>
          <p:spPr>
            <a:xfrm>
              <a:off x="-19788" y="3837617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60</a:t>
              </a:r>
              <a:endParaRPr kumimoji="1" lang="ja-JP" altLang="en-US" sz="800" dirty="0"/>
            </a:p>
          </p:txBody>
        </p:sp>
        <p:pic>
          <p:nvPicPr>
            <p:cNvPr id="123" name="図 122">
              <a:extLst>
                <a:ext uri="{FF2B5EF4-FFF2-40B4-BE49-F238E27FC236}">
                  <a16:creationId xmlns:a16="http://schemas.microsoft.com/office/drawing/2014/main" id="{1FE66EDD-461F-002A-1607-5BCE83CB57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199" t="12627" r="10378" b="11643"/>
            <a:stretch/>
          </p:blipFill>
          <p:spPr>
            <a:xfrm>
              <a:off x="218768" y="3953666"/>
              <a:ext cx="862771" cy="1650671"/>
            </a:xfrm>
            <a:prstGeom prst="rect">
              <a:avLst/>
            </a:prstGeom>
          </p:spPr>
        </p:pic>
        <p:sp>
          <p:nvSpPr>
            <p:cNvPr id="124" name="テキスト ボックス 123">
              <a:extLst>
                <a:ext uri="{FF2B5EF4-FFF2-40B4-BE49-F238E27FC236}">
                  <a16:creationId xmlns:a16="http://schemas.microsoft.com/office/drawing/2014/main" id="{E883A83B-34A3-25B7-C89D-606F097E71EA}"/>
                </a:ext>
              </a:extLst>
            </p:cNvPr>
            <p:cNvSpPr txBox="1"/>
            <p:nvPr/>
          </p:nvSpPr>
          <p:spPr>
            <a:xfrm rot="18495877">
              <a:off x="477396" y="5723369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テキスト ボックス 124">
              <a:extLst>
                <a:ext uri="{FF2B5EF4-FFF2-40B4-BE49-F238E27FC236}">
                  <a16:creationId xmlns:a16="http://schemas.microsoft.com/office/drawing/2014/main" id="{2587712E-826A-2B2E-EBB9-1CAB5E0F887E}"/>
                </a:ext>
              </a:extLst>
            </p:cNvPr>
            <p:cNvSpPr txBox="1"/>
            <p:nvPr/>
          </p:nvSpPr>
          <p:spPr>
            <a:xfrm rot="18495877">
              <a:off x="26427" y="5692638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9" name="グループ化 138">
            <a:extLst>
              <a:ext uri="{FF2B5EF4-FFF2-40B4-BE49-F238E27FC236}">
                <a16:creationId xmlns:a16="http://schemas.microsoft.com/office/drawing/2014/main" id="{294AA662-116A-5021-9165-9F8D8BA37B11}"/>
              </a:ext>
            </a:extLst>
          </p:cNvPr>
          <p:cNvGrpSpPr/>
          <p:nvPr/>
        </p:nvGrpSpPr>
        <p:grpSpPr>
          <a:xfrm>
            <a:off x="1199223" y="3300899"/>
            <a:ext cx="1194424" cy="2907401"/>
            <a:chOff x="1199223" y="3300899"/>
            <a:chExt cx="1194424" cy="2907401"/>
          </a:xfrm>
        </p:grpSpPr>
        <p:sp>
          <p:nvSpPr>
            <p:cNvPr id="105" name="テキスト ボックス 104">
              <a:extLst>
                <a:ext uri="{FF2B5EF4-FFF2-40B4-BE49-F238E27FC236}">
                  <a16:creationId xmlns:a16="http://schemas.microsoft.com/office/drawing/2014/main" id="{F81622CF-C974-14B5-34A2-86058361AFF6}"/>
                </a:ext>
              </a:extLst>
            </p:cNvPr>
            <p:cNvSpPr txBox="1"/>
            <p:nvPr/>
          </p:nvSpPr>
          <p:spPr>
            <a:xfrm>
              <a:off x="1269386" y="3300899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%LAG-3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2w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FE3899EC-A7EC-D7E7-371B-081E3FABE25F}"/>
                </a:ext>
              </a:extLst>
            </p:cNvPr>
            <p:cNvSpPr txBox="1"/>
            <p:nvPr/>
          </p:nvSpPr>
          <p:spPr>
            <a:xfrm>
              <a:off x="1350552" y="3657322"/>
              <a:ext cx="10207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=0.313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6" name="テキスト ボックス 185">
              <a:extLst>
                <a:ext uri="{FF2B5EF4-FFF2-40B4-BE49-F238E27FC236}">
                  <a16:creationId xmlns:a16="http://schemas.microsoft.com/office/drawing/2014/main" id="{75E34BEC-8A51-A57B-20F8-ED5D0D203837}"/>
                </a:ext>
              </a:extLst>
            </p:cNvPr>
            <p:cNvSpPr txBox="1"/>
            <p:nvPr/>
          </p:nvSpPr>
          <p:spPr>
            <a:xfrm>
              <a:off x="1204603" y="4850303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4</a:t>
              </a:r>
              <a:endParaRPr kumimoji="1" lang="ja-JP" altLang="en-US" sz="800" dirty="0"/>
            </a:p>
          </p:txBody>
        </p:sp>
        <p:sp>
          <p:nvSpPr>
            <p:cNvPr id="187" name="テキスト ボックス 186">
              <a:extLst>
                <a:ext uri="{FF2B5EF4-FFF2-40B4-BE49-F238E27FC236}">
                  <a16:creationId xmlns:a16="http://schemas.microsoft.com/office/drawing/2014/main" id="{0B80ED50-74DE-BB87-AD68-4EEA8C746234}"/>
                </a:ext>
              </a:extLst>
            </p:cNvPr>
            <p:cNvSpPr txBox="1"/>
            <p:nvPr/>
          </p:nvSpPr>
          <p:spPr>
            <a:xfrm>
              <a:off x="1209725" y="5371158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0</a:t>
              </a:r>
              <a:endParaRPr kumimoji="1" lang="ja-JP" altLang="en-US" sz="800" dirty="0"/>
            </a:p>
          </p:txBody>
        </p:sp>
        <p:sp>
          <p:nvSpPr>
            <p:cNvPr id="189" name="テキスト ボックス 188">
              <a:extLst>
                <a:ext uri="{FF2B5EF4-FFF2-40B4-BE49-F238E27FC236}">
                  <a16:creationId xmlns:a16="http://schemas.microsoft.com/office/drawing/2014/main" id="{7479AF8E-183B-F52D-EB12-97B071F000A2}"/>
                </a:ext>
              </a:extLst>
            </p:cNvPr>
            <p:cNvSpPr txBox="1"/>
            <p:nvPr/>
          </p:nvSpPr>
          <p:spPr>
            <a:xfrm>
              <a:off x="1204603" y="5122900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</a:t>
              </a:r>
              <a:endParaRPr kumimoji="1" lang="ja-JP" altLang="en-US" sz="800" dirty="0"/>
            </a:p>
          </p:txBody>
        </p:sp>
        <p:sp>
          <p:nvSpPr>
            <p:cNvPr id="190" name="テキスト ボックス 189">
              <a:extLst>
                <a:ext uri="{FF2B5EF4-FFF2-40B4-BE49-F238E27FC236}">
                  <a16:creationId xmlns:a16="http://schemas.microsoft.com/office/drawing/2014/main" id="{C4A749AE-720D-3A04-B35C-3CE88A9B9B60}"/>
                </a:ext>
              </a:extLst>
            </p:cNvPr>
            <p:cNvSpPr txBox="1"/>
            <p:nvPr/>
          </p:nvSpPr>
          <p:spPr>
            <a:xfrm>
              <a:off x="1202165" y="4575386"/>
              <a:ext cx="222413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" dirty="0"/>
                <a:t>6</a:t>
              </a:r>
              <a:endParaRPr kumimoji="1" lang="ja-JP" altLang="en-US" sz="800" dirty="0"/>
            </a:p>
          </p:txBody>
        </p:sp>
        <p:sp>
          <p:nvSpPr>
            <p:cNvPr id="191" name="テキスト ボックス 190">
              <a:extLst>
                <a:ext uri="{FF2B5EF4-FFF2-40B4-BE49-F238E27FC236}">
                  <a16:creationId xmlns:a16="http://schemas.microsoft.com/office/drawing/2014/main" id="{3246A6DD-F451-1994-BD48-8320828CFE96}"/>
                </a:ext>
              </a:extLst>
            </p:cNvPr>
            <p:cNvSpPr txBox="1"/>
            <p:nvPr/>
          </p:nvSpPr>
          <p:spPr>
            <a:xfrm>
              <a:off x="1199223" y="4302143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8</a:t>
              </a:r>
              <a:endParaRPr kumimoji="1" lang="ja-JP" altLang="en-US" sz="800" dirty="0"/>
            </a:p>
          </p:txBody>
        </p:sp>
        <p:pic>
          <p:nvPicPr>
            <p:cNvPr id="127" name="図 126">
              <a:extLst>
                <a:ext uri="{FF2B5EF4-FFF2-40B4-BE49-F238E27FC236}">
                  <a16:creationId xmlns:a16="http://schemas.microsoft.com/office/drawing/2014/main" id="{5D2A7DA2-C362-822E-606C-BEEA66D2A4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161" t="12846" r="9962" b="11777"/>
            <a:stretch/>
          </p:blipFill>
          <p:spPr>
            <a:xfrm>
              <a:off x="1372074" y="3944674"/>
              <a:ext cx="899705" cy="1693848"/>
            </a:xfrm>
            <a:prstGeom prst="rect">
              <a:avLst/>
            </a:prstGeom>
          </p:spPr>
        </p:pic>
        <p:sp>
          <p:nvSpPr>
            <p:cNvPr id="132" name="テキスト ボックス 131">
              <a:extLst>
                <a:ext uri="{FF2B5EF4-FFF2-40B4-BE49-F238E27FC236}">
                  <a16:creationId xmlns:a16="http://schemas.microsoft.com/office/drawing/2014/main" id="{49C6A121-C37F-D5B5-4EF7-CE7C5A33271B}"/>
                </a:ext>
              </a:extLst>
            </p:cNvPr>
            <p:cNvSpPr txBox="1"/>
            <p:nvPr/>
          </p:nvSpPr>
          <p:spPr>
            <a:xfrm rot="18495877">
              <a:off x="1687641" y="5719963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テキスト ボックス 137">
              <a:extLst>
                <a:ext uri="{FF2B5EF4-FFF2-40B4-BE49-F238E27FC236}">
                  <a16:creationId xmlns:a16="http://schemas.microsoft.com/office/drawing/2014/main" id="{22F99550-C774-3C2E-FB57-BA180BECDD88}"/>
                </a:ext>
              </a:extLst>
            </p:cNvPr>
            <p:cNvSpPr txBox="1"/>
            <p:nvPr/>
          </p:nvSpPr>
          <p:spPr>
            <a:xfrm rot="18495877">
              <a:off x="1236672" y="5689232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4" name="グループ化 143">
            <a:extLst>
              <a:ext uri="{FF2B5EF4-FFF2-40B4-BE49-F238E27FC236}">
                <a16:creationId xmlns:a16="http://schemas.microsoft.com/office/drawing/2014/main" id="{4EE65D8F-EFF1-AE90-781A-8DC7B540673D}"/>
              </a:ext>
            </a:extLst>
          </p:cNvPr>
          <p:cNvGrpSpPr/>
          <p:nvPr/>
        </p:nvGrpSpPr>
        <p:grpSpPr>
          <a:xfrm>
            <a:off x="2223814" y="3322561"/>
            <a:ext cx="1338616" cy="2911222"/>
            <a:chOff x="2276269" y="3297346"/>
            <a:chExt cx="1338616" cy="2911222"/>
          </a:xfrm>
        </p:grpSpPr>
        <p:grpSp>
          <p:nvGrpSpPr>
            <p:cNvPr id="143" name="グループ化 142">
              <a:extLst>
                <a:ext uri="{FF2B5EF4-FFF2-40B4-BE49-F238E27FC236}">
                  <a16:creationId xmlns:a16="http://schemas.microsoft.com/office/drawing/2014/main" id="{4C8F1072-6464-31C6-F6F7-C51EABE0CCCA}"/>
                </a:ext>
              </a:extLst>
            </p:cNvPr>
            <p:cNvGrpSpPr/>
            <p:nvPr/>
          </p:nvGrpSpPr>
          <p:grpSpPr>
            <a:xfrm>
              <a:off x="2276269" y="3297346"/>
              <a:ext cx="1338616" cy="2902577"/>
              <a:chOff x="2299676" y="3280312"/>
              <a:chExt cx="1338616" cy="2902577"/>
            </a:xfrm>
          </p:grpSpPr>
          <p:sp>
            <p:nvSpPr>
              <p:cNvPr id="106" name="テキスト ボックス 105">
                <a:extLst>
                  <a:ext uri="{FF2B5EF4-FFF2-40B4-BE49-F238E27FC236}">
                    <a16:creationId xmlns:a16="http://schemas.microsoft.com/office/drawing/2014/main" id="{11018DA6-5F81-2FCB-77DF-A719C3041881}"/>
                  </a:ext>
                </a:extLst>
              </p:cNvPr>
              <p:cNvSpPr txBox="1"/>
              <p:nvPr/>
            </p:nvSpPr>
            <p:spPr>
              <a:xfrm>
                <a:off x="2514031" y="3280312"/>
                <a:ext cx="11242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%CD45RA</a:t>
                </a:r>
              </a:p>
              <a:p>
                <a:pPr algn="ctr"/>
                <a:r>
                  <a:rPr kumimoji="1"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2w</a:t>
                </a:r>
                <a:endParaRPr kumimoji="1"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テキスト ボックス 110">
                <a:extLst>
                  <a:ext uri="{FF2B5EF4-FFF2-40B4-BE49-F238E27FC236}">
                    <a16:creationId xmlns:a16="http://schemas.microsoft.com/office/drawing/2014/main" id="{F185076D-B4BE-FDBF-1D93-4B704568D602}"/>
                  </a:ext>
                </a:extLst>
              </p:cNvPr>
              <p:cNvSpPr txBox="1"/>
              <p:nvPr/>
            </p:nvSpPr>
            <p:spPr>
              <a:xfrm>
                <a:off x="2573903" y="3652432"/>
                <a:ext cx="10207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kumimoji="1" lang="en-US" altLang="ja-JP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=0.107</a:t>
                </a:r>
                <a:endParaRPr kumimoji="1" lang="ja-JP" altLang="en-US" sz="1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テキスト ボックス 222">
                <a:extLst>
                  <a:ext uri="{FF2B5EF4-FFF2-40B4-BE49-F238E27FC236}">
                    <a16:creationId xmlns:a16="http://schemas.microsoft.com/office/drawing/2014/main" id="{75EBBA8F-BFD4-E444-049A-A14B0D6C8E14}"/>
                  </a:ext>
                </a:extLst>
              </p:cNvPr>
              <p:cNvSpPr txBox="1"/>
              <p:nvPr/>
            </p:nvSpPr>
            <p:spPr>
              <a:xfrm>
                <a:off x="2308773" y="3877249"/>
                <a:ext cx="28725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800" dirty="0"/>
                  <a:t>60</a:t>
                </a:r>
                <a:endParaRPr kumimoji="1" lang="ja-JP" altLang="en-US" sz="800" dirty="0"/>
              </a:p>
            </p:txBody>
          </p:sp>
          <p:sp>
            <p:nvSpPr>
              <p:cNvPr id="224" name="テキスト ボックス 223">
                <a:extLst>
                  <a:ext uri="{FF2B5EF4-FFF2-40B4-BE49-F238E27FC236}">
                    <a16:creationId xmlns:a16="http://schemas.microsoft.com/office/drawing/2014/main" id="{C2191B14-7EE5-BC3D-E92C-FA1E2ED1C655}"/>
                  </a:ext>
                </a:extLst>
              </p:cNvPr>
              <p:cNvSpPr txBox="1"/>
              <p:nvPr/>
            </p:nvSpPr>
            <p:spPr>
              <a:xfrm>
                <a:off x="2305914" y="4677169"/>
                <a:ext cx="28725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30</a:t>
                </a:r>
                <a:endParaRPr kumimoji="1" lang="ja-JP" altLang="en-US" sz="800" dirty="0"/>
              </a:p>
            </p:txBody>
          </p:sp>
          <p:sp>
            <p:nvSpPr>
              <p:cNvPr id="225" name="テキスト ボックス 224">
                <a:extLst>
                  <a:ext uri="{FF2B5EF4-FFF2-40B4-BE49-F238E27FC236}">
                    <a16:creationId xmlns:a16="http://schemas.microsoft.com/office/drawing/2014/main" id="{C0D671B4-3EDC-C9C5-6156-209792FF777F}"/>
                  </a:ext>
                </a:extLst>
              </p:cNvPr>
              <p:cNvSpPr txBox="1"/>
              <p:nvPr/>
            </p:nvSpPr>
            <p:spPr>
              <a:xfrm>
                <a:off x="2305061" y="4404905"/>
                <a:ext cx="28725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40</a:t>
                </a:r>
                <a:endParaRPr kumimoji="1" lang="ja-JP" altLang="en-US" sz="800" dirty="0"/>
              </a:p>
            </p:txBody>
          </p:sp>
          <p:sp>
            <p:nvSpPr>
              <p:cNvPr id="226" name="テキスト ボックス 225">
                <a:extLst>
                  <a:ext uri="{FF2B5EF4-FFF2-40B4-BE49-F238E27FC236}">
                    <a16:creationId xmlns:a16="http://schemas.microsoft.com/office/drawing/2014/main" id="{A4831E80-5678-1AF9-5287-BFB839D3305F}"/>
                  </a:ext>
                </a:extLst>
              </p:cNvPr>
              <p:cNvSpPr txBox="1"/>
              <p:nvPr/>
            </p:nvSpPr>
            <p:spPr>
              <a:xfrm>
                <a:off x="2309871" y="4133241"/>
                <a:ext cx="28725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50</a:t>
                </a:r>
                <a:endParaRPr kumimoji="1" lang="ja-JP" altLang="en-US" sz="800" dirty="0"/>
              </a:p>
            </p:txBody>
          </p:sp>
          <p:sp>
            <p:nvSpPr>
              <p:cNvPr id="227" name="テキスト ボックス 226">
                <a:extLst>
                  <a:ext uri="{FF2B5EF4-FFF2-40B4-BE49-F238E27FC236}">
                    <a16:creationId xmlns:a16="http://schemas.microsoft.com/office/drawing/2014/main" id="{E7F1626D-E315-A717-D94C-685C7683249E}"/>
                  </a:ext>
                </a:extLst>
              </p:cNvPr>
              <p:cNvSpPr txBox="1"/>
              <p:nvPr/>
            </p:nvSpPr>
            <p:spPr>
              <a:xfrm>
                <a:off x="2301515" y="4935940"/>
                <a:ext cx="28725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20</a:t>
                </a:r>
                <a:endParaRPr kumimoji="1" lang="ja-JP" altLang="en-US" sz="800" dirty="0"/>
              </a:p>
            </p:txBody>
          </p:sp>
          <p:sp>
            <p:nvSpPr>
              <p:cNvPr id="228" name="テキスト ボックス 227">
                <a:extLst>
                  <a:ext uri="{FF2B5EF4-FFF2-40B4-BE49-F238E27FC236}">
                    <a16:creationId xmlns:a16="http://schemas.microsoft.com/office/drawing/2014/main" id="{1AEEC48E-01EF-3CED-2795-0C3F35FE1B5B}"/>
                  </a:ext>
                </a:extLst>
              </p:cNvPr>
              <p:cNvSpPr txBox="1"/>
              <p:nvPr/>
            </p:nvSpPr>
            <p:spPr>
              <a:xfrm>
                <a:off x="2299676" y="5183128"/>
                <a:ext cx="28725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dirty="0"/>
                  <a:t>10</a:t>
                </a:r>
                <a:endParaRPr kumimoji="1" lang="ja-JP" altLang="en-US" sz="800" dirty="0"/>
              </a:p>
            </p:txBody>
          </p:sp>
          <p:pic>
            <p:nvPicPr>
              <p:cNvPr id="140" name="図 139">
                <a:extLst>
                  <a:ext uri="{FF2B5EF4-FFF2-40B4-BE49-F238E27FC236}">
                    <a16:creationId xmlns:a16="http://schemas.microsoft.com/office/drawing/2014/main" id="{67BD0FFB-A960-454D-1EFB-B3BE7CBD76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2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sharpenSoften amount="50000"/>
                        </a14:imgEffect>
                      </a14:imgLayer>
                    </a14:imgProps>
                  </a:ext>
                </a:extLst>
              </a:blip>
              <a:srcRect l="9378" t="13128" r="9498" b="12342"/>
              <a:stretch/>
            </p:blipFill>
            <p:spPr>
              <a:xfrm>
                <a:off x="2513696" y="3944043"/>
                <a:ext cx="892703" cy="1669915"/>
              </a:xfrm>
              <a:prstGeom prst="rect">
                <a:avLst/>
              </a:prstGeom>
            </p:spPr>
          </p:pic>
          <p:sp>
            <p:nvSpPr>
              <p:cNvPr id="141" name="テキスト ボックス 140">
                <a:extLst>
                  <a:ext uri="{FF2B5EF4-FFF2-40B4-BE49-F238E27FC236}">
                    <a16:creationId xmlns:a16="http://schemas.microsoft.com/office/drawing/2014/main" id="{5E822224-AB5D-2988-D37F-8AA746EF139A}"/>
                  </a:ext>
                </a:extLst>
              </p:cNvPr>
              <p:cNvSpPr txBox="1"/>
              <p:nvPr/>
            </p:nvSpPr>
            <p:spPr>
              <a:xfrm rot="18495877">
                <a:off x="2805436" y="5720231"/>
                <a:ext cx="70987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PD</a:t>
                </a:r>
                <a:endParaRPr kumimoji="1"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" name="テキスト ボックス 141">
              <a:extLst>
                <a:ext uri="{FF2B5EF4-FFF2-40B4-BE49-F238E27FC236}">
                  <a16:creationId xmlns:a16="http://schemas.microsoft.com/office/drawing/2014/main" id="{E1B5BE86-92D4-2F24-F6D6-A6F69F9148F4}"/>
                </a:ext>
              </a:extLst>
            </p:cNvPr>
            <p:cNvSpPr txBox="1"/>
            <p:nvPr/>
          </p:nvSpPr>
          <p:spPr>
            <a:xfrm rot="18495877">
              <a:off x="2354467" y="5689500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3" name="グループ化 242">
            <a:extLst>
              <a:ext uri="{FF2B5EF4-FFF2-40B4-BE49-F238E27FC236}">
                <a16:creationId xmlns:a16="http://schemas.microsoft.com/office/drawing/2014/main" id="{3A93BB89-A764-417B-0B64-8907E8360311}"/>
              </a:ext>
            </a:extLst>
          </p:cNvPr>
          <p:cNvGrpSpPr/>
          <p:nvPr/>
        </p:nvGrpSpPr>
        <p:grpSpPr>
          <a:xfrm>
            <a:off x="5577226" y="3458105"/>
            <a:ext cx="1255573" cy="2866442"/>
            <a:chOff x="5677162" y="3283752"/>
            <a:chExt cx="1255573" cy="2866442"/>
          </a:xfrm>
        </p:grpSpPr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17819D25-E71F-3A3B-DEFD-4637C9EEF552}"/>
                </a:ext>
              </a:extLst>
            </p:cNvPr>
            <p:cNvSpPr txBox="1"/>
            <p:nvPr/>
          </p:nvSpPr>
          <p:spPr>
            <a:xfrm>
              <a:off x="5808474" y="3283752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%Tim-3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2w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テキスト ボックス 113">
              <a:extLst>
                <a:ext uri="{FF2B5EF4-FFF2-40B4-BE49-F238E27FC236}">
                  <a16:creationId xmlns:a16="http://schemas.microsoft.com/office/drawing/2014/main" id="{8BFC83EB-B255-8D89-258E-9E10058340C0}"/>
                </a:ext>
              </a:extLst>
            </p:cNvPr>
            <p:cNvSpPr txBox="1"/>
            <p:nvPr/>
          </p:nvSpPr>
          <p:spPr>
            <a:xfrm>
              <a:off x="5888633" y="3639296"/>
              <a:ext cx="10207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=0.0854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テキスト ボックス 207">
              <a:extLst>
                <a:ext uri="{FF2B5EF4-FFF2-40B4-BE49-F238E27FC236}">
                  <a16:creationId xmlns:a16="http://schemas.microsoft.com/office/drawing/2014/main" id="{C596A746-9D96-0B99-6904-1B0FD5E003E9}"/>
                </a:ext>
              </a:extLst>
            </p:cNvPr>
            <p:cNvSpPr txBox="1"/>
            <p:nvPr/>
          </p:nvSpPr>
          <p:spPr>
            <a:xfrm>
              <a:off x="5686095" y="4242324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40</a:t>
              </a:r>
              <a:endParaRPr kumimoji="1" lang="ja-JP" altLang="en-US" sz="800" dirty="0"/>
            </a:p>
          </p:txBody>
        </p:sp>
        <p:sp>
          <p:nvSpPr>
            <p:cNvPr id="209" name="テキスト ボックス 208">
              <a:extLst>
                <a:ext uri="{FF2B5EF4-FFF2-40B4-BE49-F238E27FC236}">
                  <a16:creationId xmlns:a16="http://schemas.microsoft.com/office/drawing/2014/main" id="{CFBC8175-F18C-CB35-0334-D9EAE194A0E9}"/>
                </a:ext>
              </a:extLst>
            </p:cNvPr>
            <p:cNvSpPr txBox="1"/>
            <p:nvPr/>
          </p:nvSpPr>
          <p:spPr>
            <a:xfrm>
              <a:off x="5755619" y="5308286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0</a:t>
              </a:r>
              <a:endParaRPr kumimoji="1" lang="ja-JP" altLang="en-US" sz="800" dirty="0"/>
            </a:p>
          </p:txBody>
        </p:sp>
        <p:sp>
          <p:nvSpPr>
            <p:cNvPr id="210" name="テキスト ボックス 209">
              <a:extLst>
                <a:ext uri="{FF2B5EF4-FFF2-40B4-BE49-F238E27FC236}">
                  <a16:creationId xmlns:a16="http://schemas.microsoft.com/office/drawing/2014/main" id="{8F4C5681-2ED7-4F7F-A555-862B68A52177}"/>
                </a:ext>
              </a:extLst>
            </p:cNvPr>
            <p:cNvSpPr txBox="1"/>
            <p:nvPr/>
          </p:nvSpPr>
          <p:spPr>
            <a:xfrm>
              <a:off x="5704323" y="5027348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sp>
          <p:nvSpPr>
            <p:cNvPr id="211" name="テキスト ボックス 210">
              <a:extLst>
                <a:ext uri="{FF2B5EF4-FFF2-40B4-BE49-F238E27FC236}">
                  <a16:creationId xmlns:a16="http://schemas.microsoft.com/office/drawing/2014/main" id="{9F7DB3EB-9008-401F-226F-44E767BF4545}"/>
                </a:ext>
              </a:extLst>
            </p:cNvPr>
            <p:cNvSpPr txBox="1"/>
            <p:nvPr/>
          </p:nvSpPr>
          <p:spPr>
            <a:xfrm>
              <a:off x="5697053" y="4753772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ja-JP" sz="800" dirty="0"/>
                <a:t>20</a:t>
              </a:r>
              <a:endParaRPr kumimoji="1" lang="ja-JP" altLang="en-US" sz="800" dirty="0"/>
            </a:p>
          </p:txBody>
        </p:sp>
        <p:sp>
          <p:nvSpPr>
            <p:cNvPr id="212" name="テキスト ボックス 211">
              <a:extLst>
                <a:ext uri="{FF2B5EF4-FFF2-40B4-BE49-F238E27FC236}">
                  <a16:creationId xmlns:a16="http://schemas.microsoft.com/office/drawing/2014/main" id="{4CEC0C01-EA29-4F89-C497-8DC90C03C20C}"/>
                </a:ext>
              </a:extLst>
            </p:cNvPr>
            <p:cNvSpPr txBox="1"/>
            <p:nvPr/>
          </p:nvSpPr>
          <p:spPr>
            <a:xfrm>
              <a:off x="5693647" y="4499194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30</a:t>
              </a:r>
              <a:endParaRPr kumimoji="1" lang="ja-JP" altLang="en-US" sz="800" dirty="0"/>
            </a:p>
          </p:txBody>
        </p:sp>
        <p:sp>
          <p:nvSpPr>
            <p:cNvPr id="213" name="テキスト ボックス 212">
              <a:extLst>
                <a:ext uri="{FF2B5EF4-FFF2-40B4-BE49-F238E27FC236}">
                  <a16:creationId xmlns:a16="http://schemas.microsoft.com/office/drawing/2014/main" id="{0035AD8D-CF71-FAF8-28F9-3B715EED46F0}"/>
                </a:ext>
              </a:extLst>
            </p:cNvPr>
            <p:cNvSpPr txBox="1"/>
            <p:nvPr/>
          </p:nvSpPr>
          <p:spPr>
            <a:xfrm>
              <a:off x="5677162" y="3966678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50</a:t>
              </a:r>
              <a:endParaRPr kumimoji="1" lang="ja-JP" altLang="en-US" sz="800" dirty="0"/>
            </a:p>
          </p:txBody>
        </p:sp>
        <p:pic>
          <p:nvPicPr>
            <p:cNvPr id="240" name="図 239">
              <a:extLst>
                <a:ext uri="{FF2B5EF4-FFF2-40B4-BE49-F238E27FC236}">
                  <a16:creationId xmlns:a16="http://schemas.microsoft.com/office/drawing/2014/main" id="{742F78BE-CB93-406C-CCC6-B625EFC5E5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254" t="12679" r="10961" b="12682"/>
            <a:stretch/>
          </p:blipFill>
          <p:spPr>
            <a:xfrm>
              <a:off x="5947366" y="3841031"/>
              <a:ext cx="890048" cy="1696840"/>
            </a:xfrm>
            <a:prstGeom prst="rect">
              <a:avLst/>
            </a:prstGeom>
          </p:spPr>
        </p:pic>
        <p:sp>
          <p:nvSpPr>
            <p:cNvPr id="241" name="テキスト ボックス 240">
              <a:extLst>
                <a:ext uri="{FF2B5EF4-FFF2-40B4-BE49-F238E27FC236}">
                  <a16:creationId xmlns:a16="http://schemas.microsoft.com/office/drawing/2014/main" id="{BE788947-2ABA-BB6B-1D80-63FD18965ACB}"/>
                </a:ext>
              </a:extLst>
            </p:cNvPr>
            <p:cNvSpPr txBox="1"/>
            <p:nvPr/>
          </p:nvSpPr>
          <p:spPr>
            <a:xfrm rot="18495877">
              <a:off x="6247268" y="5678891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テキスト ボックス 241">
              <a:extLst>
                <a:ext uri="{FF2B5EF4-FFF2-40B4-BE49-F238E27FC236}">
                  <a16:creationId xmlns:a16="http://schemas.microsoft.com/office/drawing/2014/main" id="{966D5C8C-E035-368C-DA72-FA17753CF144}"/>
                </a:ext>
              </a:extLst>
            </p:cNvPr>
            <p:cNvSpPr txBox="1"/>
            <p:nvPr/>
          </p:nvSpPr>
          <p:spPr>
            <a:xfrm rot="18495877">
              <a:off x="5819706" y="5631126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7" name="グループ化 246">
            <a:extLst>
              <a:ext uri="{FF2B5EF4-FFF2-40B4-BE49-F238E27FC236}">
                <a16:creationId xmlns:a16="http://schemas.microsoft.com/office/drawing/2014/main" id="{1625D5B1-CDDF-F28F-57EF-F9EAB6F0F322}"/>
              </a:ext>
            </a:extLst>
          </p:cNvPr>
          <p:cNvGrpSpPr/>
          <p:nvPr/>
        </p:nvGrpSpPr>
        <p:grpSpPr>
          <a:xfrm>
            <a:off x="-19722" y="6188393"/>
            <a:ext cx="1187869" cy="2887011"/>
            <a:chOff x="58881" y="6120863"/>
            <a:chExt cx="1187869" cy="2887011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35E20DB-7038-5823-208F-611E54CC6ADC}"/>
                </a:ext>
              </a:extLst>
            </p:cNvPr>
            <p:cNvSpPr txBox="1"/>
            <p:nvPr/>
          </p:nvSpPr>
          <p:spPr>
            <a:xfrm>
              <a:off x="122489" y="6120863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%Ki-67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4w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30D98462-C8A1-F63E-5EA7-A5C79A2F7A72}"/>
                </a:ext>
              </a:extLst>
            </p:cNvPr>
            <p:cNvSpPr txBox="1"/>
            <p:nvPr/>
          </p:nvSpPr>
          <p:spPr>
            <a:xfrm>
              <a:off x="226047" y="6492721"/>
              <a:ext cx="10207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=0.477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B981AA48-9E4F-9B0B-990B-6411C281A7A7}"/>
                </a:ext>
              </a:extLst>
            </p:cNvPr>
            <p:cNvSpPr txBox="1"/>
            <p:nvPr/>
          </p:nvSpPr>
          <p:spPr>
            <a:xfrm>
              <a:off x="58881" y="6902015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50</a:t>
              </a:r>
              <a:endParaRPr kumimoji="1" lang="ja-JP" altLang="en-US" sz="800" dirty="0"/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5D8319DC-D701-1E87-161E-36146F1A4BD9}"/>
                </a:ext>
              </a:extLst>
            </p:cNvPr>
            <p:cNvSpPr txBox="1"/>
            <p:nvPr/>
          </p:nvSpPr>
          <p:spPr>
            <a:xfrm>
              <a:off x="66863" y="7186667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40</a:t>
              </a:r>
              <a:endParaRPr kumimoji="1" lang="ja-JP" altLang="en-US" sz="800" dirty="0"/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A29F1ED3-B105-E265-EF10-EB404183693E}"/>
                </a:ext>
              </a:extLst>
            </p:cNvPr>
            <p:cNvSpPr txBox="1"/>
            <p:nvPr/>
          </p:nvSpPr>
          <p:spPr>
            <a:xfrm>
              <a:off x="61725" y="8006814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B077FD4B-8409-DED1-CBA9-C9141BF5B865}"/>
                </a:ext>
              </a:extLst>
            </p:cNvPr>
            <p:cNvSpPr txBox="1"/>
            <p:nvPr/>
          </p:nvSpPr>
          <p:spPr>
            <a:xfrm>
              <a:off x="64190" y="7769864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20</a:t>
              </a:r>
              <a:endParaRPr kumimoji="1" lang="ja-JP" altLang="en-US" sz="800" dirty="0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EDF67F71-CA39-95ED-742B-B6EBBEAA4A75}"/>
                </a:ext>
              </a:extLst>
            </p:cNvPr>
            <p:cNvSpPr txBox="1"/>
            <p:nvPr/>
          </p:nvSpPr>
          <p:spPr>
            <a:xfrm>
              <a:off x="70156" y="7471336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30</a:t>
              </a:r>
              <a:endParaRPr kumimoji="1" lang="ja-JP" altLang="en-US" sz="800" dirty="0"/>
            </a:p>
          </p:txBody>
        </p:sp>
        <p:pic>
          <p:nvPicPr>
            <p:cNvPr id="244" name="図 243">
              <a:extLst>
                <a:ext uri="{FF2B5EF4-FFF2-40B4-BE49-F238E27FC236}">
                  <a16:creationId xmlns:a16="http://schemas.microsoft.com/office/drawing/2014/main" id="{69B1CD3E-9C88-3BF8-F848-2EA9E2F048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281" t="12547" r="9726" b="11746"/>
            <a:stretch/>
          </p:blipFill>
          <p:spPr>
            <a:xfrm>
              <a:off x="293467" y="6751600"/>
              <a:ext cx="881873" cy="1693848"/>
            </a:xfrm>
            <a:prstGeom prst="rect">
              <a:avLst/>
            </a:prstGeom>
          </p:spPr>
        </p:pic>
        <p:sp>
          <p:nvSpPr>
            <p:cNvPr id="245" name="テキスト ボックス 244">
              <a:extLst>
                <a:ext uri="{FF2B5EF4-FFF2-40B4-BE49-F238E27FC236}">
                  <a16:creationId xmlns:a16="http://schemas.microsoft.com/office/drawing/2014/main" id="{59707EF4-262E-66C7-1E2B-B858C52339F3}"/>
                </a:ext>
              </a:extLst>
            </p:cNvPr>
            <p:cNvSpPr txBox="1"/>
            <p:nvPr/>
          </p:nvSpPr>
          <p:spPr>
            <a:xfrm rot="18495877">
              <a:off x="591552" y="8519537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テキスト ボックス 245">
              <a:extLst>
                <a:ext uri="{FF2B5EF4-FFF2-40B4-BE49-F238E27FC236}">
                  <a16:creationId xmlns:a16="http://schemas.microsoft.com/office/drawing/2014/main" id="{E78DC4B8-E0DD-AB2B-B197-DD509DE9D513}"/>
                </a:ext>
              </a:extLst>
            </p:cNvPr>
            <p:cNvSpPr txBox="1"/>
            <p:nvPr/>
          </p:nvSpPr>
          <p:spPr>
            <a:xfrm rot="18495877">
              <a:off x="140583" y="8488806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1" name="グループ化 250">
            <a:extLst>
              <a:ext uri="{FF2B5EF4-FFF2-40B4-BE49-F238E27FC236}">
                <a16:creationId xmlns:a16="http://schemas.microsoft.com/office/drawing/2014/main" id="{12E03D0A-9E3B-30EB-028E-AB3EE9ED9220}"/>
              </a:ext>
            </a:extLst>
          </p:cNvPr>
          <p:cNvGrpSpPr/>
          <p:nvPr/>
        </p:nvGrpSpPr>
        <p:grpSpPr>
          <a:xfrm>
            <a:off x="1107450" y="6249700"/>
            <a:ext cx="1131696" cy="2899490"/>
            <a:chOff x="1143461" y="6251069"/>
            <a:chExt cx="1131696" cy="2899490"/>
          </a:xfrm>
        </p:grpSpPr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20AAB616-AC2C-6B5A-B688-9B666151E48E}"/>
                </a:ext>
              </a:extLst>
            </p:cNvPr>
            <p:cNvSpPr txBox="1"/>
            <p:nvPr/>
          </p:nvSpPr>
          <p:spPr>
            <a:xfrm>
              <a:off x="1150896" y="6251069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%LAG-3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4w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1B547203-7B26-3620-9C3C-E9F49352D2C3}"/>
                </a:ext>
              </a:extLst>
            </p:cNvPr>
            <p:cNvSpPr txBox="1"/>
            <p:nvPr/>
          </p:nvSpPr>
          <p:spPr>
            <a:xfrm>
              <a:off x="1379422" y="6623213"/>
              <a:ext cx="8443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=0.0909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DDDDF2B8-509E-FDD6-EC14-DCD411786087}"/>
                </a:ext>
              </a:extLst>
            </p:cNvPr>
            <p:cNvSpPr txBox="1"/>
            <p:nvPr/>
          </p:nvSpPr>
          <p:spPr>
            <a:xfrm>
              <a:off x="1161870" y="7042837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8</a:t>
              </a:r>
              <a:endParaRPr kumimoji="1" lang="ja-JP" altLang="en-US" sz="800" dirty="0"/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209B8F7C-C304-67A8-6EEB-3AD518648F39}"/>
                </a:ext>
              </a:extLst>
            </p:cNvPr>
            <p:cNvSpPr txBox="1"/>
            <p:nvPr/>
          </p:nvSpPr>
          <p:spPr>
            <a:xfrm>
              <a:off x="1164984" y="7348460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6</a:t>
              </a:r>
              <a:endParaRPr kumimoji="1" lang="ja-JP" altLang="en-US" sz="800" dirty="0"/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8CB2E4B4-7873-9520-E08C-39C7AC2DABB6}"/>
                </a:ext>
              </a:extLst>
            </p:cNvPr>
            <p:cNvSpPr txBox="1"/>
            <p:nvPr/>
          </p:nvSpPr>
          <p:spPr>
            <a:xfrm>
              <a:off x="1155396" y="8286443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0</a:t>
              </a:r>
              <a:endParaRPr kumimoji="1" lang="ja-JP" altLang="en-US" sz="800" dirty="0"/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4AD725DC-B7C6-CD8B-2027-80443B32A153}"/>
                </a:ext>
              </a:extLst>
            </p:cNvPr>
            <p:cNvSpPr txBox="1"/>
            <p:nvPr/>
          </p:nvSpPr>
          <p:spPr>
            <a:xfrm>
              <a:off x="1143461" y="7982039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</a:t>
              </a:r>
              <a:endParaRPr kumimoji="1" lang="ja-JP" altLang="en-US" sz="800" dirty="0"/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B16DF765-45F6-882E-E21F-DDC8CF3BC640}"/>
                </a:ext>
              </a:extLst>
            </p:cNvPr>
            <p:cNvSpPr txBox="1"/>
            <p:nvPr/>
          </p:nvSpPr>
          <p:spPr>
            <a:xfrm>
              <a:off x="1143461" y="7670300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4</a:t>
              </a:r>
              <a:endParaRPr kumimoji="1" lang="ja-JP" altLang="en-US" sz="800" dirty="0"/>
            </a:p>
          </p:txBody>
        </p:sp>
        <p:pic>
          <p:nvPicPr>
            <p:cNvPr id="248" name="図 247">
              <a:extLst>
                <a:ext uri="{FF2B5EF4-FFF2-40B4-BE49-F238E27FC236}">
                  <a16:creationId xmlns:a16="http://schemas.microsoft.com/office/drawing/2014/main" id="{95617A91-B331-778B-9E8D-0D3FC34334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752" t="13213" r="9158" b="11557"/>
            <a:stretch/>
          </p:blipFill>
          <p:spPr>
            <a:xfrm>
              <a:off x="1364655" y="6875961"/>
              <a:ext cx="894035" cy="1699790"/>
            </a:xfrm>
            <a:prstGeom prst="rect">
              <a:avLst/>
            </a:prstGeom>
          </p:spPr>
        </p:pic>
        <p:sp>
          <p:nvSpPr>
            <p:cNvPr id="249" name="テキスト ボックス 248">
              <a:extLst>
                <a:ext uri="{FF2B5EF4-FFF2-40B4-BE49-F238E27FC236}">
                  <a16:creationId xmlns:a16="http://schemas.microsoft.com/office/drawing/2014/main" id="{09B31231-53BE-D294-452E-44907C0AF869}"/>
                </a:ext>
              </a:extLst>
            </p:cNvPr>
            <p:cNvSpPr txBox="1"/>
            <p:nvPr/>
          </p:nvSpPr>
          <p:spPr>
            <a:xfrm rot="18495877">
              <a:off x="1671491" y="8662222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テキスト ボックス 249">
              <a:extLst>
                <a:ext uri="{FF2B5EF4-FFF2-40B4-BE49-F238E27FC236}">
                  <a16:creationId xmlns:a16="http://schemas.microsoft.com/office/drawing/2014/main" id="{7942A02D-6790-AFEE-EB72-7E7057B82AE4}"/>
                </a:ext>
              </a:extLst>
            </p:cNvPr>
            <p:cNvSpPr txBox="1"/>
            <p:nvPr/>
          </p:nvSpPr>
          <p:spPr>
            <a:xfrm rot="18495877">
              <a:off x="1220522" y="8631491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5" name="グループ化 254">
            <a:extLst>
              <a:ext uri="{FF2B5EF4-FFF2-40B4-BE49-F238E27FC236}">
                <a16:creationId xmlns:a16="http://schemas.microsoft.com/office/drawing/2014/main" id="{7C06D663-0123-D31F-7821-2D1DA96AFC65}"/>
              </a:ext>
            </a:extLst>
          </p:cNvPr>
          <p:cNvGrpSpPr/>
          <p:nvPr/>
        </p:nvGrpSpPr>
        <p:grpSpPr>
          <a:xfrm>
            <a:off x="2200375" y="6272791"/>
            <a:ext cx="1216851" cy="2928682"/>
            <a:chOff x="2550462" y="6430876"/>
            <a:chExt cx="1216851" cy="2928682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D6D3016-FCAB-E1A6-D332-38BDC1CFF4A4}"/>
                </a:ext>
              </a:extLst>
            </p:cNvPr>
            <p:cNvSpPr txBox="1"/>
            <p:nvPr/>
          </p:nvSpPr>
          <p:spPr>
            <a:xfrm>
              <a:off x="2892495" y="6792243"/>
              <a:ext cx="6673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=0.369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80F5782-E8D3-C6E8-B14C-612436056DF6}"/>
                </a:ext>
              </a:extLst>
            </p:cNvPr>
            <p:cNvSpPr txBox="1"/>
            <p:nvPr/>
          </p:nvSpPr>
          <p:spPr>
            <a:xfrm>
              <a:off x="2643052" y="6430876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%CD45RA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4w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54DA47CD-09D5-AC55-8CB2-C13AEBCAE9B6}"/>
                </a:ext>
              </a:extLst>
            </p:cNvPr>
            <p:cNvSpPr txBox="1"/>
            <p:nvPr/>
          </p:nvSpPr>
          <p:spPr>
            <a:xfrm>
              <a:off x="2551312" y="7194723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50</a:t>
              </a:r>
              <a:endParaRPr kumimoji="1" lang="ja-JP" altLang="en-US" sz="800" dirty="0"/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D068ECC2-C4C3-2093-6D49-2F16EF4BB99F}"/>
                </a:ext>
              </a:extLst>
            </p:cNvPr>
            <p:cNvSpPr txBox="1"/>
            <p:nvPr/>
          </p:nvSpPr>
          <p:spPr>
            <a:xfrm>
              <a:off x="2558583" y="7513192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40</a:t>
              </a:r>
              <a:endParaRPr kumimoji="1" lang="ja-JP" altLang="en-US" sz="800" dirty="0"/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105615B8-D8D3-B288-D47B-5A582F03B14A}"/>
                </a:ext>
              </a:extLst>
            </p:cNvPr>
            <p:cNvSpPr txBox="1"/>
            <p:nvPr/>
          </p:nvSpPr>
          <p:spPr>
            <a:xfrm>
              <a:off x="2555180" y="8425631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4071119E-131A-7264-4421-59FA3B108D77}"/>
                </a:ext>
              </a:extLst>
            </p:cNvPr>
            <p:cNvSpPr txBox="1"/>
            <p:nvPr/>
          </p:nvSpPr>
          <p:spPr>
            <a:xfrm>
              <a:off x="2550462" y="8115089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20</a:t>
              </a:r>
              <a:endParaRPr kumimoji="1" lang="ja-JP" altLang="en-US" sz="800" dirty="0"/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0F1EE44B-8352-F80F-2469-14C130003378}"/>
                </a:ext>
              </a:extLst>
            </p:cNvPr>
            <p:cNvSpPr txBox="1"/>
            <p:nvPr/>
          </p:nvSpPr>
          <p:spPr>
            <a:xfrm>
              <a:off x="2563699" y="7816726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30</a:t>
              </a:r>
              <a:endParaRPr kumimoji="1" lang="ja-JP" altLang="en-US" sz="800" dirty="0"/>
            </a:p>
          </p:txBody>
        </p:sp>
        <p:pic>
          <p:nvPicPr>
            <p:cNvPr id="252" name="図 251">
              <a:extLst>
                <a:ext uri="{FF2B5EF4-FFF2-40B4-BE49-F238E27FC236}">
                  <a16:creationId xmlns:a16="http://schemas.microsoft.com/office/drawing/2014/main" id="{354C388D-D339-F5C9-5819-C42B10CE10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>
              <a:extLst>
                <a:ext uri="{BEBA8EAE-BF5A-486C-A8C5-ECC9F3942E4B}">
                  <a14:imgProps xmlns:a14="http://schemas.microsoft.com/office/drawing/2010/main">
                    <a14:imgLayer r:embed="rId31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250" t="12954" r="9781" b="11946"/>
            <a:stretch/>
          </p:blipFill>
          <p:spPr>
            <a:xfrm>
              <a:off x="2803848" y="6999434"/>
              <a:ext cx="898651" cy="1784220"/>
            </a:xfrm>
            <a:prstGeom prst="rect">
              <a:avLst/>
            </a:prstGeom>
          </p:spPr>
        </p:pic>
        <p:sp>
          <p:nvSpPr>
            <p:cNvPr id="253" name="テキスト ボックス 252">
              <a:extLst>
                <a:ext uri="{FF2B5EF4-FFF2-40B4-BE49-F238E27FC236}">
                  <a16:creationId xmlns:a16="http://schemas.microsoft.com/office/drawing/2014/main" id="{F23F0B4F-CD27-EF57-75F1-25A01B3018E8}"/>
                </a:ext>
              </a:extLst>
            </p:cNvPr>
            <p:cNvSpPr txBox="1"/>
            <p:nvPr/>
          </p:nvSpPr>
          <p:spPr>
            <a:xfrm rot="18495877">
              <a:off x="3073995" y="8871221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テキスト ボックス 253">
              <a:extLst>
                <a:ext uri="{FF2B5EF4-FFF2-40B4-BE49-F238E27FC236}">
                  <a16:creationId xmlns:a16="http://schemas.microsoft.com/office/drawing/2014/main" id="{E6335866-EA0B-DE8E-8474-F685ED9FC71F}"/>
                </a:ext>
              </a:extLst>
            </p:cNvPr>
            <p:cNvSpPr txBox="1"/>
            <p:nvPr/>
          </p:nvSpPr>
          <p:spPr>
            <a:xfrm rot="18495877">
              <a:off x="2623026" y="8840490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9" name="グループ化 258">
            <a:extLst>
              <a:ext uri="{FF2B5EF4-FFF2-40B4-BE49-F238E27FC236}">
                <a16:creationId xmlns:a16="http://schemas.microsoft.com/office/drawing/2014/main" id="{554732C7-6DBF-DE4F-3642-C64A27ED90A9}"/>
              </a:ext>
            </a:extLst>
          </p:cNvPr>
          <p:cNvGrpSpPr/>
          <p:nvPr/>
        </p:nvGrpSpPr>
        <p:grpSpPr>
          <a:xfrm>
            <a:off x="3362551" y="6353659"/>
            <a:ext cx="1214278" cy="2908899"/>
            <a:chOff x="3600984" y="6180065"/>
            <a:chExt cx="1214278" cy="2908899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29620141-5F0A-F8F8-F19B-8DC92CEA9A60}"/>
                </a:ext>
              </a:extLst>
            </p:cNvPr>
            <p:cNvSpPr txBox="1"/>
            <p:nvPr/>
          </p:nvSpPr>
          <p:spPr>
            <a:xfrm>
              <a:off x="3675898" y="6180065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%CD103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4w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3BA84B92-A1F9-C684-F72F-E4D32747176F}"/>
                </a:ext>
              </a:extLst>
            </p:cNvPr>
            <p:cNvSpPr txBox="1"/>
            <p:nvPr/>
          </p:nvSpPr>
          <p:spPr>
            <a:xfrm>
              <a:off x="3755030" y="6507851"/>
              <a:ext cx="10602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=0.802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535EC59D-378B-D64E-1B14-1E06B8FA0AE8}"/>
                </a:ext>
              </a:extLst>
            </p:cNvPr>
            <p:cNvSpPr txBox="1"/>
            <p:nvPr/>
          </p:nvSpPr>
          <p:spPr>
            <a:xfrm>
              <a:off x="3600984" y="7047018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20</a:t>
              </a:r>
              <a:endParaRPr kumimoji="1" lang="ja-JP" altLang="en-US" sz="800" dirty="0"/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2A8571EB-6D82-C1CC-812F-79633536204D}"/>
                </a:ext>
              </a:extLst>
            </p:cNvPr>
            <p:cNvSpPr txBox="1"/>
            <p:nvPr/>
          </p:nvSpPr>
          <p:spPr>
            <a:xfrm>
              <a:off x="3600984" y="7344605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15</a:t>
              </a:r>
              <a:endParaRPr kumimoji="1" lang="ja-JP" altLang="en-US" sz="800" dirty="0"/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836362CF-59D4-B7B0-D9B0-4500B8269069}"/>
                </a:ext>
              </a:extLst>
            </p:cNvPr>
            <p:cNvSpPr txBox="1"/>
            <p:nvPr/>
          </p:nvSpPr>
          <p:spPr>
            <a:xfrm>
              <a:off x="3637049" y="8228156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0</a:t>
              </a:r>
              <a:endParaRPr kumimoji="1" lang="ja-JP" altLang="en-US" sz="800" dirty="0"/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C0F26FB1-D1FB-C0CE-133B-9FD2E422753C}"/>
                </a:ext>
              </a:extLst>
            </p:cNvPr>
            <p:cNvSpPr txBox="1"/>
            <p:nvPr/>
          </p:nvSpPr>
          <p:spPr>
            <a:xfrm>
              <a:off x="3631142" y="7945116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5</a:t>
              </a:r>
              <a:endParaRPr kumimoji="1" lang="ja-JP" altLang="en-US" sz="800" dirty="0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60AE1291-6366-FC93-4B53-093D9B333626}"/>
                </a:ext>
              </a:extLst>
            </p:cNvPr>
            <p:cNvSpPr txBox="1"/>
            <p:nvPr/>
          </p:nvSpPr>
          <p:spPr>
            <a:xfrm>
              <a:off x="3605280" y="7661041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FCE2BCDC-F14E-AC5A-59BD-4CC62BB4E77B}"/>
                </a:ext>
              </a:extLst>
            </p:cNvPr>
            <p:cNvSpPr txBox="1"/>
            <p:nvPr/>
          </p:nvSpPr>
          <p:spPr>
            <a:xfrm>
              <a:off x="3600984" y="6761983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25</a:t>
              </a:r>
              <a:endParaRPr kumimoji="1" lang="ja-JP" altLang="en-US" sz="800" dirty="0"/>
            </a:p>
          </p:txBody>
        </p:sp>
        <p:pic>
          <p:nvPicPr>
            <p:cNvPr id="256" name="図 255">
              <a:extLst>
                <a:ext uri="{FF2B5EF4-FFF2-40B4-BE49-F238E27FC236}">
                  <a16:creationId xmlns:a16="http://schemas.microsoft.com/office/drawing/2014/main" id="{4A4499F8-3ABB-557D-FF37-FC66BA47A5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2">
              <a:extLst>
                <a:ext uri="{BEBA8EAE-BF5A-486C-A8C5-ECC9F3942E4B}">
                  <a14:imgProps xmlns:a14="http://schemas.microsoft.com/office/drawing/2010/main">
                    <a14:imgLayer r:embed="rId3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696" t="13007" r="10415" b="12709"/>
            <a:stretch/>
          </p:blipFill>
          <p:spPr>
            <a:xfrm>
              <a:off x="3867104" y="6710579"/>
              <a:ext cx="889496" cy="1762855"/>
            </a:xfrm>
            <a:prstGeom prst="rect">
              <a:avLst/>
            </a:prstGeom>
          </p:spPr>
        </p:pic>
        <p:sp>
          <p:nvSpPr>
            <p:cNvPr id="257" name="テキスト ボックス 256">
              <a:extLst>
                <a:ext uri="{FF2B5EF4-FFF2-40B4-BE49-F238E27FC236}">
                  <a16:creationId xmlns:a16="http://schemas.microsoft.com/office/drawing/2014/main" id="{3D6EC26D-60B7-73CB-FD69-B9A0CA88999D}"/>
                </a:ext>
              </a:extLst>
            </p:cNvPr>
            <p:cNvSpPr txBox="1"/>
            <p:nvPr/>
          </p:nvSpPr>
          <p:spPr>
            <a:xfrm rot="18495877">
              <a:off x="4156647" y="8600627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テキスト ボックス 257">
              <a:extLst>
                <a:ext uri="{FF2B5EF4-FFF2-40B4-BE49-F238E27FC236}">
                  <a16:creationId xmlns:a16="http://schemas.microsoft.com/office/drawing/2014/main" id="{C087FE31-E739-4DF4-1B6B-8ECEDC1D16DC}"/>
                </a:ext>
              </a:extLst>
            </p:cNvPr>
            <p:cNvSpPr txBox="1"/>
            <p:nvPr/>
          </p:nvSpPr>
          <p:spPr>
            <a:xfrm rot="18495877">
              <a:off x="3705678" y="8569896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3" name="グループ化 262">
            <a:extLst>
              <a:ext uri="{FF2B5EF4-FFF2-40B4-BE49-F238E27FC236}">
                <a16:creationId xmlns:a16="http://schemas.microsoft.com/office/drawing/2014/main" id="{A869487F-8075-D279-9A9B-4F051DC969B4}"/>
              </a:ext>
            </a:extLst>
          </p:cNvPr>
          <p:cNvGrpSpPr/>
          <p:nvPr/>
        </p:nvGrpSpPr>
        <p:grpSpPr>
          <a:xfrm>
            <a:off x="4499128" y="6344915"/>
            <a:ext cx="1179208" cy="2934017"/>
            <a:chOff x="4654724" y="6264345"/>
            <a:chExt cx="1179208" cy="2934017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78FC5E0D-9CD2-3E99-5007-95417B7223C9}"/>
                </a:ext>
              </a:extLst>
            </p:cNvPr>
            <p:cNvSpPr txBox="1"/>
            <p:nvPr/>
          </p:nvSpPr>
          <p:spPr>
            <a:xfrm>
              <a:off x="4709671" y="6264345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%TIGIT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4w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3523767C-2E9A-9A86-6E1D-4825C6193753}"/>
                </a:ext>
              </a:extLst>
            </p:cNvPr>
            <p:cNvSpPr txBox="1"/>
            <p:nvPr/>
          </p:nvSpPr>
          <p:spPr>
            <a:xfrm>
              <a:off x="4958308" y="6605321"/>
              <a:ext cx="6673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=0.976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7425D535-7D85-E1E0-DCB0-5917B88E9138}"/>
                </a:ext>
              </a:extLst>
            </p:cNvPr>
            <p:cNvSpPr txBox="1"/>
            <p:nvPr/>
          </p:nvSpPr>
          <p:spPr>
            <a:xfrm>
              <a:off x="4659835" y="7036638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40</a:t>
              </a:r>
              <a:endParaRPr kumimoji="1" lang="ja-JP" altLang="en-US" sz="800" dirty="0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64A5F4FB-2ADE-6E62-D582-BCAE60DC20B1}"/>
                </a:ext>
              </a:extLst>
            </p:cNvPr>
            <p:cNvSpPr txBox="1"/>
            <p:nvPr/>
          </p:nvSpPr>
          <p:spPr>
            <a:xfrm>
              <a:off x="4654724" y="7369370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30</a:t>
              </a:r>
              <a:endParaRPr kumimoji="1" lang="ja-JP" altLang="en-US" sz="800" dirty="0"/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A6CD3F25-2B5F-9597-60D6-F427D2017795}"/>
                </a:ext>
              </a:extLst>
            </p:cNvPr>
            <p:cNvSpPr txBox="1"/>
            <p:nvPr/>
          </p:nvSpPr>
          <p:spPr>
            <a:xfrm>
              <a:off x="4704476" y="8343262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0</a:t>
              </a:r>
              <a:endParaRPr kumimoji="1" lang="ja-JP" altLang="en-US" sz="800" dirty="0"/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FFD51E3E-840F-ABE3-3BBF-F5DB954C0F8E}"/>
                </a:ext>
              </a:extLst>
            </p:cNvPr>
            <p:cNvSpPr txBox="1"/>
            <p:nvPr/>
          </p:nvSpPr>
          <p:spPr>
            <a:xfrm>
              <a:off x="4659578" y="8024795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5A2F23D9-9812-1034-BE39-D5070C53726C}"/>
                </a:ext>
              </a:extLst>
            </p:cNvPr>
            <p:cNvSpPr txBox="1"/>
            <p:nvPr/>
          </p:nvSpPr>
          <p:spPr>
            <a:xfrm>
              <a:off x="4660172" y="7699288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20</a:t>
              </a:r>
              <a:endParaRPr kumimoji="1" lang="ja-JP" altLang="en-US" sz="800" dirty="0"/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C9FC9A1F-B761-A374-E78F-5549470C78C0}"/>
                </a:ext>
              </a:extLst>
            </p:cNvPr>
            <p:cNvSpPr txBox="1"/>
            <p:nvPr/>
          </p:nvSpPr>
          <p:spPr>
            <a:xfrm>
              <a:off x="4659578" y="6725921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50</a:t>
              </a:r>
              <a:endParaRPr kumimoji="1" lang="ja-JP" altLang="en-US" sz="800" dirty="0"/>
            </a:p>
          </p:txBody>
        </p:sp>
        <p:pic>
          <p:nvPicPr>
            <p:cNvPr id="260" name="図 259">
              <a:extLst>
                <a:ext uri="{FF2B5EF4-FFF2-40B4-BE49-F238E27FC236}">
                  <a16:creationId xmlns:a16="http://schemas.microsoft.com/office/drawing/2014/main" id="{3B246012-3DC9-32D9-6062-6C442C8CC0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4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506" t="13164" r="10563" b="11685"/>
            <a:stretch/>
          </p:blipFill>
          <p:spPr>
            <a:xfrm>
              <a:off x="4907903" y="6788056"/>
              <a:ext cx="875475" cy="1822247"/>
            </a:xfrm>
            <a:prstGeom prst="rect">
              <a:avLst/>
            </a:prstGeom>
          </p:spPr>
        </p:pic>
        <p:sp>
          <p:nvSpPr>
            <p:cNvPr id="261" name="テキスト ボックス 260">
              <a:extLst>
                <a:ext uri="{FF2B5EF4-FFF2-40B4-BE49-F238E27FC236}">
                  <a16:creationId xmlns:a16="http://schemas.microsoft.com/office/drawing/2014/main" id="{E4187DA8-BF92-CF3A-1AFE-17F62CBA8FB4}"/>
                </a:ext>
              </a:extLst>
            </p:cNvPr>
            <p:cNvSpPr txBox="1"/>
            <p:nvPr/>
          </p:nvSpPr>
          <p:spPr>
            <a:xfrm rot="18495877">
              <a:off x="5206376" y="8710025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テキスト ボックス 261">
              <a:extLst>
                <a:ext uri="{FF2B5EF4-FFF2-40B4-BE49-F238E27FC236}">
                  <a16:creationId xmlns:a16="http://schemas.microsoft.com/office/drawing/2014/main" id="{8B8A5ED0-B908-4174-3473-99A218A49615}"/>
                </a:ext>
              </a:extLst>
            </p:cNvPr>
            <p:cNvSpPr txBox="1"/>
            <p:nvPr/>
          </p:nvSpPr>
          <p:spPr>
            <a:xfrm rot="18495877">
              <a:off x="4755407" y="8679294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7" name="グループ化 266">
            <a:extLst>
              <a:ext uri="{FF2B5EF4-FFF2-40B4-BE49-F238E27FC236}">
                <a16:creationId xmlns:a16="http://schemas.microsoft.com/office/drawing/2014/main" id="{26B5DA4C-6BCA-CD00-E0CB-DB1CC01933E6}"/>
              </a:ext>
            </a:extLst>
          </p:cNvPr>
          <p:cNvGrpSpPr/>
          <p:nvPr/>
        </p:nvGrpSpPr>
        <p:grpSpPr>
          <a:xfrm>
            <a:off x="5656090" y="6322127"/>
            <a:ext cx="1175557" cy="2938289"/>
            <a:chOff x="5667713" y="6247809"/>
            <a:chExt cx="1175557" cy="2938289"/>
          </a:xfrm>
        </p:grpSpPr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94E11B88-2155-84AD-7CC7-D71F840C9354}"/>
                </a:ext>
              </a:extLst>
            </p:cNvPr>
            <p:cNvSpPr txBox="1"/>
            <p:nvPr/>
          </p:nvSpPr>
          <p:spPr>
            <a:xfrm>
              <a:off x="5719009" y="6247809"/>
              <a:ext cx="1124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%Tim-3</a:t>
              </a:r>
            </a:p>
            <a:p>
              <a:pPr algn="ctr"/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4w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9712BCD4-146E-2585-A513-FC6DBA142522}"/>
                </a:ext>
              </a:extLst>
            </p:cNvPr>
            <p:cNvSpPr txBox="1"/>
            <p:nvPr/>
          </p:nvSpPr>
          <p:spPr>
            <a:xfrm>
              <a:off x="5982749" y="6605193"/>
              <a:ext cx="6673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0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P=</a:t>
              </a:r>
              <a:r>
                <a:rPr kumimoji="1" lang="en-US" altLang="ja-JP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0.649</a:t>
              </a:r>
              <a:endParaRPr kumimoji="1" lang="ja-JP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4BB046A6-3A57-3BC3-AEBD-EFB466547EB9}"/>
                </a:ext>
              </a:extLst>
            </p:cNvPr>
            <p:cNvSpPr txBox="1"/>
            <p:nvPr/>
          </p:nvSpPr>
          <p:spPr>
            <a:xfrm>
              <a:off x="5674850" y="6933746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20</a:t>
              </a:r>
              <a:endParaRPr kumimoji="1" lang="ja-JP" altLang="en-US" sz="800" dirty="0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6A9B280F-DCA9-2E83-3C4D-C223155B90BD}"/>
                </a:ext>
              </a:extLst>
            </p:cNvPr>
            <p:cNvSpPr txBox="1"/>
            <p:nvPr/>
          </p:nvSpPr>
          <p:spPr>
            <a:xfrm>
              <a:off x="5667713" y="7256170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15</a:t>
              </a:r>
              <a:endParaRPr kumimoji="1" lang="ja-JP" altLang="en-US" sz="800" dirty="0"/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00DC99A4-E656-465C-5EA5-0CE04B002F7E}"/>
                </a:ext>
              </a:extLst>
            </p:cNvPr>
            <p:cNvSpPr txBox="1"/>
            <p:nvPr/>
          </p:nvSpPr>
          <p:spPr>
            <a:xfrm>
              <a:off x="5722713" y="8369364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0</a:t>
              </a:r>
              <a:endParaRPr kumimoji="1" lang="ja-JP" altLang="en-US" sz="800" dirty="0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BAA0636B-DA5B-0E57-4166-632ED3B41517}"/>
                </a:ext>
              </a:extLst>
            </p:cNvPr>
            <p:cNvSpPr txBox="1"/>
            <p:nvPr/>
          </p:nvSpPr>
          <p:spPr>
            <a:xfrm>
              <a:off x="5719009" y="7998933"/>
              <a:ext cx="23596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5</a:t>
              </a:r>
              <a:endParaRPr kumimoji="1" lang="ja-JP" altLang="en-US" sz="800" dirty="0"/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18128204-5769-3AE8-BE3F-3CD392DFAB2D}"/>
                </a:ext>
              </a:extLst>
            </p:cNvPr>
            <p:cNvSpPr txBox="1"/>
            <p:nvPr/>
          </p:nvSpPr>
          <p:spPr>
            <a:xfrm>
              <a:off x="5667713" y="7631954"/>
              <a:ext cx="2872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/>
                <a:t>10</a:t>
              </a:r>
              <a:endParaRPr kumimoji="1" lang="ja-JP" altLang="en-US" sz="800" dirty="0"/>
            </a:p>
          </p:txBody>
        </p:sp>
        <p:pic>
          <p:nvPicPr>
            <p:cNvPr id="264" name="図 263">
              <a:extLst>
                <a:ext uri="{FF2B5EF4-FFF2-40B4-BE49-F238E27FC236}">
                  <a16:creationId xmlns:a16="http://schemas.microsoft.com/office/drawing/2014/main" id="{7F509B0B-92B3-E9D4-301C-355DEF78FA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6">
              <a:extLst>
                <a:ext uri="{BEBA8EAE-BF5A-486C-A8C5-ECC9F3942E4B}">
                  <a14:imgProps xmlns:a14="http://schemas.microsoft.com/office/drawing/2010/main">
                    <a14:imgLayer r:embed="rId37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9547" t="12690" r="9527" b="12041"/>
            <a:stretch/>
          </p:blipFill>
          <p:spPr>
            <a:xfrm>
              <a:off x="5891645" y="6787404"/>
              <a:ext cx="889496" cy="1829358"/>
            </a:xfrm>
            <a:prstGeom prst="rect">
              <a:avLst/>
            </a:prstGeom>
          </p:spPr>
        </p:pic>
        <p:sp>
          <p:nvSpPr>
            <p:cNvPr id="265" name="テキスト ボックス 264">
              <a:extLst>
                <a:ext uri="{FF2B5EF4-FFF2-40B4-BE49-F238E27FC236}">
                  <a16:creationId xmlns:a16="http://schemas.microsoft.com/office/drawing/2014/main" id="{E3B92730-85F9-C402-158B-B6FA8E35819D}"/>
                </a:ext>
              </a:extLst>
            </p:cNvPr>
            <p:cNvSpPr txBox="1"/>
            <p:nvPr/>
          </p:nvSpPr>
          <p:spPr>
            <a:xfrm rot="18495877">
              <a:off x="6208693" y="8697761"/>
              <a:ext cx="7098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テキスト ボックス 265">
              <a:extLst>
                <a:ext uri="{FF2B5EF4-FFF2-40B4-BE49-F238E27FC236}">
                  <a16:creationId xmlns:a16="http://schemas.microsoft.com/office/drawing/2014/main" id="{E5605F49-4D2E-BEF2-27DC-D2E68363DA74}"/>
                </a:ext>
              </a:extLst>
            </p:cNvPr>
            <p:cNvSpPr txBox="1"/>
            <p:nvPr/>
          </p:nvSpPr>
          <p:spPr>
            <a:xfrm rot="18495877">
              <a:off x="5757724" y="8667030"/>
              <a:ext cx="8226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Non-PD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6052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10116</TotalTime>
  <Words>256</Words>
  <Application>Microsoft Office PowerPoint</Application>
  <PresentationFormat>画面に合わせる (4:3)</PresentationFormat>
  <Paragraphs>196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陽平 野瀬</dc:creator>
  <cp:lastModifiedBy>牧野　知紀</cp:lastModifiedBy>
  <cp:revision>673</cp:revision>
  <dcterms:created xsi:type="dcterms:W3CDTF">2021-05-29T01:00:40Z</dcterms:created>
  <dcterms:modified xsi:type="dcterms:W3CDTF">2026-02-25T09:15:21Z</dcterms:modified>
</cp:coreProperties>
</file>