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0" r:id="rId3"/>
  </p:sldIdLst>
  <p:sldSz cx="648017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0" autoAdjust="0"/>
    <p:restoredTop sz="94660"/>
  </p:normalViewPr>
  <p:slideViewPr>
    <p:cSldViewPr snapToGrid="0">
      <p:cViewPr varScale="1">
        <p:scale>
          <a:sx n="148" d="100"/>
          <a:sy n="148" d="100"/>
        </p:scale>
        <p:origin x="259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013" y="1122363"/>
            <a:ext cx="5508149" cy="2387600"/>
          </a:xfrm>
        </p:spPr>
        <p:txBody>
          <a:bodyPr anchor="b"/>
          <a:lstStyle>
            <a:lvl1pPr algn="ctr">
              <a:defRPr sz="425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22" y="3602038"/>
            <a:ext cx="4860131" cy="1655762"/>
          </a:xfrm>
        </p:spPr>
        <p:txBody>
          <a:bodyPr/>
          <a:lstStyle>
            <a:lvl1pPr marL="0" indent="0" algn="ctr">
              <a:buNone/>
              <a:defRPr sz="1701"/>
            </a:lvl1pPr>
            <a:lvl2pPr marL="324018" indent="0" algn="ctr">
              <a:buNone/>
              <a:defRPr sz="1417"/>
            </a:lvl2pPr>
            <a:lvl3pPr marL="648035" indent="0" algn="ctr">
              <a:buNone/>
              <a:defRPr sz="1276"/>
            </a:lvl3pPr>
            <a:lvl4pPr marL="972053" indent="0" algn="ctr">
              <a:buNone/>
              <a:defRPr sz="1134"/>
            </a:lvl4pPr>
            <a:lvl5pPr marL="1296071" indent="0" algn="ctr">
              <a:buNone/>
              <a:defRPr sz="1134"/>
            </a:lvl5pPr>
            <a:lvl6pPr marL="1620088" indent="0" algn="ctr">
              <a:buNone/>
              <a:defRPr sz="1134"/>
            </a:lvl6pPr>
            <a:lvl7pPr marL="1944106" indent="0" algn="ctr">
              <a:buNone/>
              <a:defRPr sz="1134"/>
            </a:lvl7pPr>
            <a:lvl8pPr marL="2268123" indent="0" algn="ctr">
              <a:buNone/>
              <a:defRPr sz="1134"/>
            </a:lvl8pPr>
            <a:lvl9pPr marL="2592141" indent="0" algn="ctr">
              <a:buNone/>
              <a:defRPr sz="1134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1C522-D470-43F2-BAE3-6C749743D456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27F8D-E224-460C-9988-66BA4B7F4B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8058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1C522-D470-43F2-BAE3-6C749743D456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27F8D-E224-460C-9988-66BA4B7F4B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4203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137" y="1709740"/>
            <a:ext cx="5589151" cy="2852737"/>
          </a:xfrm>
        </p:spPr>
        <p:txBody>
          <a:bodyPr anchor="b"/>
          <a:lstStyle>
            <a:lvl1pPr>
              <a:defRPr sz="425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137" y="4589465"/>
            <a:ext cx="5589151" cy="1500187"/>
          </a:xfrm>
        </p:spPr>
        <p:txBody>
          <a:bodyPr/>
          <a:lstStyle>
            <a:lvl1pPr marL="0" indent="0">
              <a:buNone/>
              <a:defRPr sz="1701">
                <a:solidFill>
                  <a:schemeClr val="tx1"/>
                </a:solidFill>
              </a:defRPr>
            </a:lvl1pPr>
            <a:lvl2pPr marL="324018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2pPr>
            <a:lvl3pPr marL="648035" indent="0">
              <a:buNone/>
              <a:defRPr sz="1276">
                <a:solidFill>
                  <a:schemeClr val="tx1">
                    <a:tint val="75000"/>
                  </a:schemeClr>
                </a:solidFill>
              </a:defRPr>
            </a:lvl3pPr>
            <a:lvl4pPr marL="972053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4pPr>
            <a:lvl5pPr marL="1296071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5pPr>
            <a:lvl6pPr marL="1620088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6pPr>
            <a:lvl7pPr marL="1944106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7pPr>
            <a:lvl8pPr marL="2268123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8pPr>
            <a:lvl9pPr marL="2592141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1C522-D470-43F2-BAE3-6C749743D456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27F8D-E224-460C-9988-66BA4B7F4B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2531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5512" y="1825625"/>
            <a:ext cx="2754074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80589" y="1825625"/>
            <a:ext cx="2754074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1C522-D470-43F2-BAE3-6C749743D456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27F8D-E224-460C-9988-66BA4B7F4B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2706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365127"/>
            <a:ext cx="5589151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6357" y="1681163"/>
            <a:ext cx="2741417" cy="823912"/>
          </a:xfrm>
        </p:spPr>
        <p:txBody>
          <a:bodyPr anchor="b"/>
          <a:lstStyle>
            <a:lvl1pPr marL="0" indent="0">
              <a:buNone/>
              <a:defRPr sz="1701" b="1"/>
            </a:lvl1pPr>
            <a:lvl2pPr marL="324018" indent="0">
              <a:buNone/>
              <a:defRPr sz="1417" b="1"/>
            </a:lvl2pPr>
            <a:lvl3pPr marL="648035" indent="0">
              <a:buNone/>
              <a:defRPr sz="1276" b="1"/>
            </a:lvl3pPr>
            <a:lvl4pPr marL="972053" indent="0">
              <a:buNone/>
              <a:defRPr sz="1134" b="1"/>
            </a:lvl4pPr>
            <a:lvl5pPr marL="1296071" indent="0">
              <a:buNone/>
              <a:defRPr sz="1134" b="1"/>
            </a:lvl5pPr>
            <a:lvl6pPr marL="1620088" indent="0">
              <a:buNone/>
              <a:defRPr sz="1134" b="1"/>
            </a:lvl6pPr>
            <a:lvl7pPr marL="1944106" indent="0">
              <a:buNone/>
              <a:defRPr sz="1134" b="1"/>
            </a:lvl7pPr>
            <a:lvl8pPr marL="2268123" indent="0">
              <a:buNone/>
              <a:defRPr sz="1134" b="1"/>
            </a:lvl8pPr>
            <a:lvl9pPr marL="2592141" indent="0">
              <a:buNone/>
              <a:defRPr sz="113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6357" y="2505075"/>
            <a:ext cx="274141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80589" y="1681163"/>
            <a:ext cx="2754918" cy="823912"/>
          </a:xfrm>
        </p:spPr>
        <p:txBody>
          <a:bodyPr anchor="b"/>
          <a:lstStyle>
            <a:lvl1pPr marL="0" indent="0">
              <a:buNone/>
              <a:defRPr sz="1701" b="1"/>
            </a:lvl1pPr>
            <a:lvl2pPr marL="324018" indent="0">
              <a:buNone/>
              <a:defRPr sz="1417" b="1"/>
            </a:lvl2pPr>
            <a:lvl3pPr marL="648035" indent="0">
              <a:buNone/>
              <a:defRPr sz="1276" b="1"/>
            </a:lvl3pPr>
            <a:lvl4pPr marL="972053" indent="0">
              <a:buNone/>
              <a:defRPr sz="1134" b="1"/>
            </a:lvl4pPr>
            <a:lvl5pPr marL="1296071" indent="0">
              <a:buNone/>
              <a:defRPr sz="1134" b="1"/>
            </a:lvl5pPr>
            <a:lvl6pPr marL="1620088" indent="0">
              <a:buNone/>
              <a:defRPr sz="1134" b="1"/>
            </a:lvl6pPr>
            <a:lvl7pPr marL="1944106" indent="0">
              <a:buNone/>
              <a:defRPr sz="1134" b="1"/>
            </a:lvl7pPr>
            <a:lvl8pPr marL="2268123" indent="0">
              <a:buNone/>
              <a:defRPr sz="1134" b="1"/>
            </a:lvl8pPr>
            <a:lvl9pPr marL="2592141" indent="0">
              <a:buNone/>
              <a:defRPr sz="113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80589" y="2505075"/>
            <a:ext cx="275491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1C522-D470-43F2-BAE3-6C749743D456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27F8D-E224-460C-9988-66BA4B7F4B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4263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1C522-D470-43F2-BAE3-6C749743D456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27F8D-E224-460C-9988-66BA4B7F4B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5105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1C522-D470-43F2-BAE3-6C749743D456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27F8D-E224-460C-9988-66BA4B7F4B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777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457200"/>
            <a:ext cx="2090025" cy="1600200"/>
          </a:xfrm>
        </p:spPr>
        <p:txBody>
          <a:bodyPr anchor="b"/>
          <a:lstStyle>
            <a:lvl1pPr>
              <a:defRPr sz="226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4918" y="987427"/>
            <a:ext cx="3280589" cy="4873625"/>
          </a:xfrm>
        </p:spPr>
        <p:txBody>
          <a:bodyPr/>
          <a:lstStyle>
            <a:lvl1pPr>
              <a:defRPr sz="2268"/>
            </a:lvl1pPr>
            <a:lvl2pPr>
              <a:defRPr sz="1984"/>
            </a:lvl2pPr>
            <a:lvl3pPr>
              <a:defRPr sz="1701"/>
            </a:lvl3pPr>
            <a:lvl4pPr>
              <a:defRPr sz="1417"/>
            </a:lvl4pPr>
            <a:lvl5pPr>
              <a:defRPr sz="1417"/>
            </a:lvl5pPr>
            <a:lvl6pPr>
              <a:defRPr sz="1417"/>
            </a:lvl6pPr>
            <a:lvl7pPr>
              <a:defRPr sz="1417"/>
            </a:lvl7pPr>
            <a:lvl8pPr>
              <a:defRPr sz="1417"/>
            </a:lvl8pPr>
            <a:lvl9pPr>
              <a:defRPr sz="1417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6356" y="2057400"/>
            <a:ext cx="2090025" cy="3811588"/>
          </a:xfrm>
        </p:spPr>
        <p:txBody>
          <a:bodyPr/>
          <a:lstStyle>
            <a:lvl1pPr marL="0" indent="0">
              <a:buNone/>
              <a:defRPr sz="1134"/>
            </a:lvl1pPr>
            <a:lvl2pPr marL="324018" indent="0">
              <a:buNone/>
              <a:defRPr sz="992"/>
            </a:lvl2pPr>
            <a:lvl3pPr marL="648035" indent="0">
              <a:buNone/>
              <a:defRPr sz="850"/>
            </a:lvl3pPr>
            <a:lvl4pPr marL="972053" indent="0">
              <a:buNone/>
              <a:defRPr sz="709"/>
            </a:lvl4pPr>
            <a:lvl5pPr marL="1296071" indent="0">
              <a:buNone/>
              <a:defRPr sz="709"/>
            </a:lvl5pPr>
            <a:lvl6pPr marL="1620088" indent="0">
              <a:buNone/>
              <a:defRPr sz="709"/>
            </a:lvl6pPr>
            <a:lvl7pPr marL="1944106" indent="0">
              <a:buNone/>
              <a:defRPr sz="709"/>
            </a:lvl7pPr>
            <a:lvl8pPr marL="2268123" indent="0">
              <a:buNone/>
              <a:defRPr sz="709"/>
            </a:lvl8pPr>
            <a:lvl9pPr marL="2592141" indent="0">
              <a:buNone/>
              <a:defRPr sz="70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1C522-D470-43F2-BAE3-6C749743D456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27F8D-E224-460C-9988-66BA4B7F4B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3571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457200"/>
            <a:ext cx="2090025" cy="1600200"/>
          </a:xfrm>
        </p:spPr>
        <p:txBody>
          <a:bodyPr anchor="b"/>
          <a:lstStyle>
            <a:lvl1pPr>
              <a:defRPr sz="226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754918" y="987427"/>
            <a:ext cx="3280589" cy="4873625"/>
          </a:xfrm>
        </p:spPr>
        <p:txBody>
          <a:bodyPr anchor="t"/>
          <a:lstStyle>
            <a:lvl1pPr marL="0" indent="0">
              <a:buNone/>
              <a:defRPr sz="2268"/>
            </a:lvl1pPr>
            <a:lvl2pPr marL="324018" indent="0">
              <a:buNone/>
              <a:defRPr sz="1984"/>
            </a:lvl2pPr>
            <a:lvl3pPr marL="648035" indent="0">
              <a:buNone/>
              <a:defRPr sz="1701"/>
            </a:lvl3pPr>
            <a:lvl4pPr marL="972053" indent="0">
              <a:buNone/>
              <a:defRPr sz="1417"/>
            </a:lvl4pPr>
            <a:lvl5pPr marL="1296071" indent="0">
              <a:buNone/>
              <a:defRPr sz="1417"/>
            </a:lvl5pPr>
            <a:lvl6pPr marL="1620088" indent="0">
              <a:buNone/>
              <a:defRPr sz="1417"/>
            </a:lvl6pPr>
            <a:lvl7pPr marL="1944106" indent="0">
              <a:buNone/>
              <a:defRPr sz="1417"/>
            </a:lvl7pPr>
            <a:lvl8pPr marL="2268123" indent="0">
              <a:buNone/>
              <a:defRPr sz="1417"/>
            </a:lvl8pPr>
            <a:lvl9pPr marL="2592141" indent="0">
              <a:buNone/>
              <a:defRPr sz="1417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6356" y="2057400"/>
            <a:ext cx="2090025" cy="3811588"/>
          </a:xfrm>
        </p:spPr>
        <p:txBody>
          <a:bodyPr/>
          <a:lstStyle>
            <a:lvl1pPr marL="0" indent="0">
              <a:buNone/>
              <a:defRPr sz="1134"/>
            </a:lvl1pPr>
            <a:lvl2pPr marL="324018" indent="0">
              <a:buNone/>
              <a:defRPr sz="992"/>
            </a:lvl2pPr>
            <a:lvl3pPr marL="648035" indent="0">
              <a:buNone/>
              <a:defRPr sz="850"/>
            </a:lvl3pPr>
            <a:lvl4pPr marL="972053" indent="0">
              <a:buNone/>
              <a:defRPr sz="709"/>
            </a:lvl4pPr>
            <a:lvl5pPr marL="1296071" indent="0">
              <a:buNone/>
              <a:defRPr sz="709"/>
            </a:lvl5pPr>
            <a:lvl6pPr marL="1620088" indent="0">
              <a:buNone/>
              <a:defRPr sz="709"/>
            </a:lvl6pPr>
            <a:lvl7pPr marL="1944106" indent="0">
              <a:buNone/>
              <a:defRPr sz="709"/>
            </a:lvl7pPr>
            <a:lvl8pPr marL="2268123" indent="0">
              <a:buNone/>
              <a:defRPr sz="709"/>
            </a:lvl8pPr>
            <a:lvl9pPr marL="2592141" indent="0">
              <a:buNone/>
              <a:defRPr sz="70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1C522-D470-43F2-BAE3-6C749743D456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27F8D-E224-460C-9988-66BA4B7F4B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1307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1C522-D470-43F2-BAE3-6C749743D456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27F8D-E224-460C-9988-66BA4B7F4B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0044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637375" y="365125"/>
            <a:ext cx="1397288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5512" y="365125"/>
            <a:ext cx="4110861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1C522-D470-43F2-BAE3-6C749743D456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27F8D-E224-460C-9988-66BA4B7F4B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8816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5512" y="365127"/>
            <a:ext cx="558915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5512" y="1825625"/>
            <a:ext cx="558915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5512" y="6356352"/>
            <a:ext cx="14580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61C522-D470-43F2-BAE3-6C749743D456}" type="datetimeFigureOut">
              <a:rPr kumimoji="1" lang="ja-JP" altLang="en-US" smtClean="0"/>
              <a:t>2020/10/23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6558" y="6356352"/>
            <a:ext cx="218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6624" y="6356352"/>
            <a:ext cx="14580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C27F8D-E224-460C-9988-66BA4B7F4B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410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48035" rtl="0" eaLnBrk="1" latinLnBrk="0" hangingPunct="1">
        <a:lnSpc>
          <a:spcPct val="90000"/>
        </a:lnSpc>
        <a:spcBef>
          <a:spcPct val="0"/>
        </a:spcBef>
        <a:buNone/>
        <a:defRPr kumimoji="1" sz="311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09" indent="-162009" algn="l" defTabSz="648035" rtl="0" eaLnBrk="1" latinLnBrk="0" hangingPunct="1">
        <a:lnSpc>
          <a:spcPct val="90000"/>
        </a:lnSpc>
        <a:spcBef>
          <a:spcPts val="709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486026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kumimoji="1"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10044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kumimoji="1"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134062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kumimoji="1" sz="1276" kern="1200">
          <a:solidFill>
            <a:schemeClr val="tx1"/>
          </a:solidFill>
          <a:latin typeface="+mn-lt"/>
          <a:ea typeface="+mn-ea"/>
          <a:cs typeface="+mn-cs"/>
        </a:defRPr>
      </a:lvl4pPr>
      <a:lvl5pPr marL="1458079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kumimoji="1" sz="1276" kern="1200">
          <a:solidFill>
            <a:schemeClr val="tx1"/>
          </a:solidFill>
          <a:latin typeface="+mn-lt"/>
          <a:ea typeface="+mn-ea"/>
          <a:cs typeface="+mn-cs"/>
        </a:defRPr>
      </a:lvl5pPr>
      <a:lvl6pPr marL="1782097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kumimoji="1" sz="1276" kern="1200">
          <a:solidFill>
            <a:schemeClr val="tx1"/>
          </a:solidFill>
          <a:latin typeface="+mn-lt"/>
          <a:ea typeface="+mn-ea"/>
          <a:cs typeface="+mn-cs"/>
        </a:defRPr>
      </a:lvl6pPr>
      <a:lvl7pPr marL="2106115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kumimoji="1" sz="1276" kern="1200">
          <a:solidFill>
            <a:schemeClr val="tx1"/>
          </a:solidFill>
          <a:latin typeface="+mn-lt"/>
          <a:ea typeface="+mn-ea"/>
          <a:cs typeface="+mn-cs"/>
        </a:defRPr>
      </a:lvl7pPr>
      <a:lvl8pPr marL="2430132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kumimoji="1" sz="1276" kern="1200">
          <a:solidFill>
            <a:schemeClr val="tx1"/>
          </a:solidFill>
          <a:latin typeface="+mn-lt"/>
          <a:ea typeface="+mn-ea"/>
          <a:cs typeface="+mn-cs"/>
        </a:defRPr>
      </a:lvl8pPr>
      <a:lvl9pPr marL="2754150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kumimoji="1" sz="12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8035" rtl="0" eaLnBrk="1" latinLnBrk="0" hangingPunct="1">
        <a:defRPr kumimoji="1" sz="1276" kern="1200">
          <a:solidFill>
            <a:schemeClr val="tx1"/>
          </a:solidFill>
          <a:latin typeface="+mn-lt"/>
          <a:ea typeface="+mn-ea"/>
          <a:cs typeface="+mn-cs"/>
        </a:defRPr>
      </a:lvl1pPr>
      <a:lvl2pPr marL="324018" algn="l" defTabSz="648035" rtl="0" eaLnBrk="1" latinLnBrk="0" hangingPunct="1">
        <a:defRPr kumimoji="1" sz="1276" kern="1200">
          <a:solidFill>
            <a:schemeClr val="tx1"/>
          </a:solidFill>
          <a:latin typeface="+mn-lt"/>
          <a:ea typeface="+mn-ea"/>
          <a:cs typeface="+mn-cs"/>
        </a:defRPr>
      </a:lvl2pPr>
      <a:lvl3pPr marL="648035" algn="l" defTabSz="648035" rtl="0" eaLnBrk="1" latinLnBrk="0" hangingPunct="1">
        <a:defRPr kumimoji="1" sz="1276" kern="1200">
          <a:solidFill>
            <a:schemeClr val="tx1"/>
          </a:solidFill>
          <a:latin typeface="+mn-lt"/>
          <a:ea typeface="+mn-ea"/>
          <a:cs typeface="+mn-cs"/>
        </a:defRPr>
      </a:lvl3pPr>
      <a:lvl4pPr marL="972053" algn="l" defTabSz="648035" rtl="0" eaLnBrk="1" latinLnBrk="0" hangingPunct="1">
        <a:defRPr kumimoji="1" sz="1276" kern="1200">
          <a:solidFill>
            <a:schemeClr val="tx1"/>
          </a:solidFill>
          <a:latin typeface="+mn-lt"/>
          <a:ea typeface="+mn-ea"/>
          <a:cs typeface="+mn-cs"/>
        </a:defRPr>
      </a:lvl4pPr>
      <a:lvl5pPr marL="1296071" algn="l" defTabSz="648035" rtl="0" eaLnBrk="1" latinLnBrk="0" hangingPunct="1">
        <a:defRPr kumimoji="1" sz="1276" kern="1200">
          <a:solidFill>
            <a:schemeClr val="tx1"/>
          </a:solidFill>
          <a:latin typeface="+mn-lt"/>
          <a:ea typeface="+mn-ea"/>
          <a:cs typeface="+mn-cs"/>
        </a:defRPr>
      </a:lvl5pPr>
      <a:lvl6pPr marL="1620088" algn="l" defTabSz="648035" rtl="0" eaLnBrk="1" latinLnBrk="0" hangingPunct="1">
        <a:defRPr kumimoji="1" sz="1276" kern="1200">
          <a:solidFill>
            <a:schemeClr val="tx1"/>
          </a:solidFill>
          <a:latin typeface="+mn-lt"/>
          <a:ea typeface="+mn-ea"/>
          <a:cs typeface="+mn-cs"/>
        </a:defRPr>
      </a:lvl6pPr>
      <a:lvl7pPr marL="1944106" algn="l" defTabSz="648035" rtl="0" eaLnBrk="1" latinLnBrk="0" hangingPunct="1">
        <a:defRPr kumimoji="1" sz="1276" kern="1200">
          <a:solidFill>
            <a:schemeClr val="tx1"/>
          </a:solidFill>
          <a:latin typeface="+mn-lt"/>
          <a:ea typeface="+mn-ea"/>
          <a:cs typeface="+mn-cs"/>
        </a:defRPr>
      </a:lvl7pPr>
      <a:lvl8pPr marL="2268123" algn="l" defTabSz="648035" rtl="0" eaLnBrk="1" latinLnBrk="0" hangingPunct="1">
        <a:defRPr kumimoji="1" sz="1276" kern="1200">
          <a:solidFill>
            <a:schemeClr val="tx1"/>
          </a:solidFill>
          <a:latin typeface="+mn-lt"/>
          <a:ea typeface="+mn-ea"/>
          <a:cs typeface="+mn-cs"/>
        </a:defRPr>
      </a:lvl8pPr>
      <a:lvl9pPr marL="2592141" algn="l" defTabSz="648035" rtl="0" eaLnBrk="1" latinLnBrk="0" hangingPunct="1">
        <a:defRPr kumimoji="1" sz="12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A9877A2B-1CAA-42CA-8734-DCD03397A4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210" y="836920"/>
            <a:ext cx="2592079" cy="2592079"/>
          </a:xfrm>
          <a:prstGeom prst="rect">
            <a:avLst/>
          </a:prstGeom>
        </p:spPr>
      </p:pic>
      <p:pic>
        <p:nvPicPr>
          <p:cNvPr id="3" name="図 2" descr="テキスト, 地図 が含まれている画像&#10;&#10;自動的に生成された説明">
            <a:extLst>
              <a:ext uri="{FF2B5EF4-FFF2-40B4-BE49-F238E27FC236}">
                <a16:creationId xmlns:a16="http://schemas.microsoft.com/office/drawing/2014/main" id="{0118A4E9-1B37-4F5B-910A-097D59B4F0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15" y="819393"/>
            <a:ext cx="2609608" cy="2609608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6111FC1-5164-4740-BAA9-9BBB9D281869}"/>
              </a:ext>
            </a:extLst>
          </p:cNvPr>
          <p:cNvSpPr/>
          <p:nvPr/>
        </p:nvSpPr>
        <p:spPr>
          <a:xfrm>
            <a:off x="1667195" y="1190962"/>
            <a:ext cx="12182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Median PFS </a:t>
            </a:r>
          </a:p>
          <a:p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3.8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 vs. </a:t>
            </a:r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2.0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</a:p>
          <a:p>
            <a:r>
              <a:rPr lang="en-US" altLang="ja-JP" sz="12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0.008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4FC4AF3-1F54-4B14-9260-CFAC3201FC6E}"/>
              </a:ext>
            </a:extLst>
          </p:cNvPr>
          <p:cNvSpPr/>
          <p:nvPr/>
        </p:nvSpPr>
        <p:spPr>
          <a:xfrm>
            <a:off x="441960" y="502430"/>
            <a:ext cx="3124200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G8 score ≥14 vs.</a:t>
            </a:r>
            <a:r>
              <a:rPr lang="ja-JP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&lt;14</a:t>
            </a:r>
            <a:endParaRPr lang="en-US" altLang="ja-JP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0BBBAC0-6D02-4565-95E3-9891EE18197D}"/>
              </a:ext>
            </a:extLst>
          </p:cNvPr>
          <p:cNvSpPr txBox="1"/>
          <p:nvPr/>
        </p:nvSpPr>
        <p:spPr>
          <a:xfrm>
            <a:off x="-1" y="71120"/>
            <a:ext cx="3415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Supplementary Figure</a:t>
            </a:r>
            <a:r>
              <a:rPr kumimoji="1"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3CC4DDC-C3C8-49F1-8D45-1B9B85D5D028}"/>
              </a:ext>
            </a:extLst>
          </p:cNvPr>
          <p:cNvSpPr txBox="1"/>
          <p:nvPr/>
        </p:nvSpPr>
        <p:spPr>
          <a:xfrm>
            <a:off x="91440" y="467589"/>
            <a:ext cx="35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35A514C-7300-44E8-BEA1-3C5367CD8947}"/>
              </a:ext>
            </a:extLst>
          </p:cNvPr>
          <p:cNvSpPr txBox="1"/>
          <p:nvPr/>
        </p:nvSpPr>
        <p:spPr>
          <a:xfrm>
            <a:off x="3064827" y="493245"/>
            <a:ext cx="35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A83356FB-CF88-4045-97C7-5FC51BB37F8C}"/>
              </a:ext>
            </a:extLst>
          </p:cNvPr>
          <p:cNvSpPr/>
          <p:nvPr/>
        </p:nvSpPr>
        <p:spPr>
          <a:xfrm>
            <a:off x="4698040" y="1190962"/>
            <a:ext cx="12182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Median OS </a:t>
            </a:r>
          </a:p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9.3 vs. 3.7 M</a:t>
            </a:r>
          </a:p>
          <a:p>
            <a:r>
              <a:rPr lang="en-US" altLang="ja-JP" sz="12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0.0028</a:t>
            </a:r>
          </a:p>
        </p:txBody>
      </p:sp>
    </p:spTree>
    <p:extLst>
      <p:ext uri="{BB962C8B-B14F-4D97-AF65-F5344CB8AC3E}">
        <p14:creationId xmlns:p14="http://schemas.microsoft.com/office/powerpoint/2010/main" val="93028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, 地図 が含まれている画像&#10;&#10;自動的に生成された説明">
            <a:extLst>
              <a:ext uri="{FF2B5EF4-FFF2-40B4-BE49-F238E27FC236}">
                <a16:creationId xmlns:a16="http://schemas.microsoft.com/office/drawing/2014/main" id="{2EB48868-F79E-405A-A947-5AE2EE1766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00" y="803665"/>
            <a:ext cx="2598514" cy="2598514"/>
          </a:xfrm>
          <a:prstGeom prst="rect">
            <a:avLst/>
          </a:prstGeom>
        </p:spPr>
      </p:pic>
      <p:pic>
        <p:nvPicPr>
          <p:cNvPr id="5" name="図 4" descr="文字と写真のスクリーンショット&#10;&#10;自動的に生成された説明">
            <a:extLst>
              <a:ext uri="{FF2B5EF4-FFF2-40B4-BE49-F238E27FC236}">
                <a16:creationId xmlns:a16="http://schemas.microsoft.com/office/drawing/2014/main" id="{B0B220A5-43ED-4DAD-A448-D01533A3FA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875" y="803665"/>
            <a:ext cx="2598514" cy="2598514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6111FC1-5164-4740-BAA9-9BBB9D281869}"/>
              </a:ext>
            </a:extLst>
          </p:cNvPr>
          <p:cNvSpPr/>
          <p:nvPr/>
        </p:nvSpPr>
        <p:spPr>
          <a:xfrm>
            <a:off x="1667195" y="1190962"/>
            <a:ext cx="12182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Median PFS </a:t>
            </a:r>
          </a:p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3.0 vs. 2.2 M</a:t>
            </a:r>
          </a:p>
          <a:p>
            <a:r>
              <a:rPr lang="en-US" altLang="ja-JP" sz="12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 = 0.55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4FC4AF3-1F54-4B14-9260-CFAC3201FC6E}"/>
              </a:ext>
            </a:extLst>
          </p:cNvPr>
          <p:cNvSpPr/>
          <p:nvPr/>
        </p:nvSpPr>
        <p:spPr>
          <a:xfrm>
            <a:off x="441960" y="502430"/>
            <a:ext cx="3124200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PS 0 vs 1-2</a:t>
            </a:r>
            <a:endParaRPr lang="en-US" altLang="ja-JP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0BBBAC0-6D02-4565-95E3-9891EE18197D}"/>
              </a:ext>
            </a:extLst>
          </p:cNvPr>
          <p:cNvSpPr txBox="1"/>
          <p:nvPr/>
        </p:nvSpPr>
        <p:spPr>
          <a:xfrm>
            <a:off x="-1" y="71120"/>
            <a:ext cx="3415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Supplementary Figure</a:t>
            </a:r>
            <a:r>
              <a:rPr kumimoji="1"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3CC4DDC-C3C8-49F1-8D45-1B9B85D5D028}"/>
              </a:ext>
            </a:extLst>
          </p:cNvPr>
          <p:cNvSpPr txBox="1"/>
          <p:nvPr/>
        </p:nvSpPr>
        <p:spPr>
          <a:xfrm>
            <a:off x="91440" y="467589"/>
            <a:ext cx="35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35A514C-7300-44E8-BEA1-3C5367CD8947}"/>
              </a:ext>
            </a:extLst>
          </p:cNvPr>
          <p:cNvSpPr txBox="1"/>
          <p:nvPr/>
        </p:nvSpPr>
        <p:spPr>
          <a:xfrm>
            <a:off x="3064827" y="493245"/>
            <a:ext cx="35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A83356FB-CF88-4045-97C7-5FC51BB37F8C}"/>
              </a:ext>
            </a:extLst>
          </p:cNvPr>
          <p:cNvSpPr/>
          <p:nvPr/>
        </p:nvSpPr>
        <p:spPr>
          <a:xfrm>
            <a:off x="4402840" y="1190962"/>
            <a:ext cx="12182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Median OS </a:t>
            </a:r>
          </a:p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8.8 vs. 5.3 M</a:t>
            </a:r>
          </a:p>
          <a:p>
            <a:r>
              <a:rPr lang="en-US" altLang="ja-JP" sz="12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 = 0.21</a:t>
            </a:r>
          </a:p>
        </p:txBody>
      </p:sp>
    </p:spTree>
    <p:extLst>
      <p:ext uri="{BB962C8B-B14F-4D97-AF65-F5344CB8AC3E}">
        <p14:creationId xmlns:p14="http://schemas.microsoft.com/office/powerpoint/2010/main" val="5125909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2121</TotalTime>
  <Words>62</Words>
  <Application>Microsoft Office PowerPoint</Application>
  <PresentationFormat>ユーザー設定</PresentationFormat>
  <Paragraphs>20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雅信 高橋</dc:creator>
  <cp:lastModifiedBy>Masa-XPS</cp:lastModifiedBy>
  <cp:revision>41</cp:revision>
  <dcterms:created xsi:type="dcterms:W3CDTF">2019-04-08T10:23:49Z</dcterms:created>
  <dcterms:modified xsi:type="dcterms:W3CDTF">2020-10-23T01:42:03Z</dcterms:modified>
</cp:coreProperties>
</file>