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B9E6DD-D99B-403F-9169-AB48317C23BE}" v="1" dt="2024-06-05T12:27:41.9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n, YoungBeom" userId="5d7ea113-36e3-42be-af53-421b5e50b5d5" providerId="ADAL" clId="{10B9E6DD-D99B-403F-9169-AB48317C23BE}"/>
    <pc:docChg chg="undo custSel addSld modSld">
      <pc:chgData name="Ahn, YoungBeom" userId="5d7ea113-36e3-42be-af53-421b5e50b5d5" providerId="ADAL" clId="{10B9E6DD-D99B-403F-9169-AB48317C23BE}" dt="2024-06-05T12:29:37.956" v="36" actId="1076"/>
      <pc:docMkLst>
        <pc:docMk/>
      </pc:docMkLst>
      <pc:sldChg chg="modSp mod">
        <pc:chgData name="Ahn, YoungBeom" userId="5d7ea113-36e3-42be-af53-421b5e50b5d5" providerId="ADAL" clId="{10B9E6DD-D99B-403F-9169-AB48317C23BE}" dt="2024-06-05T12:29:30.336" v="35" actId="1076"/>
        <pc:sldMkLst>
          <pc:docMk/>
          <pc:sldMk cId="4208259820" sldId="261"/>
        </pc:sldMkLst>
        <pc:spChg chg="mod">
          <ac:chgData name="Ahn, YoungBeom" userId="5d7ea113-36e3-42be-af53-421b5e50b5d5" providerId="ADAL" clId="{10B9E6DD-D99B-403F-9169-AB48317C23BE}" dt="2024-06-05T12:29:26.795" v="34" actId="14100"/>
          <ac:spMkLst>
            <pc:docMk/>
            <pc:sldMk cId="4208259820" sldId="261"/>
            <ac:spMk id="4" creationId="{8EBFB009-0154-4FA1-6510-B77FEA223174}"/>
          </ac:spMkLst>
        </pc:spChg>
        <pc:grpChg chg="mod">
          <ac:chgData name="Ahn, YoungBeom" userId="5d7ea113-36e3-42be-af53-421b5e50b5d5" providerId="ADAL" clId="{10B9E6DD-D99B-403F-9169-AB48317C23BE}" dt="2024-06-05T12:29:30.336" v="35" actId="1076"/>
          <ac:grpSpMkLst>
            <pc:docMk/>
            <pc:sldMk cId="4208259820" sldId="261"/>
            <ac:grpSpMk id="2" creationId="{8E4A1555-E249-8ECB-4C94-B0F5F8B3B8C0}"/>
          </ac:grpSpMkLst>
        </pc:grpChg>
      </pc:sldChg>
      <pc:sldChg chg="addSp delSp modSp new mod">
        <pc:chgData name="Ahn, YoungBeom" userId="5d7ea113-36e3-42be-af53-421b5e50b5d5" providerId="ADAL" clId="{10B9E6DD-D99B-403F-9169-AB48317C23BE}" dt="2024-06-05T12:29:37.956" v="36" actId="1076"/>
        <pc:sldMkLst>
          <pc:docMk/>
          <pc:sldMk cId="4197302438" sldId="262"/>
        </pc:sldMkLst>
        <pc:spChg chg="del">
          <ac:chgData name="Ahn, YoungBeom" userId="5d7ea113-36e3-42be-af53-421b5e50b5d5" providerId="ADAL" clId="{10B9E6DD-D99B-403F-9169-AB48317C23BE}" dt="2024-06-05T12:27:02.034" v="1" actId="478"/>
          <ac:spMkLst>
            <pc:docMk/>
            <pc:sldMk cId="4197302438" sldId="262"/>
            <ac:spMk id="2" creationId="{7A19CD40-B833-F67C-64FA-90C8FDB35463}"/>
          </ac:spMkLst>
        </pc:spChg>
        <pc:spChg chg="del">
          <ac:chgData name="Ahn, YoungBeom" userId="5d7ea113-36e3-42be-af53-421b5e50b5d5" providerId="ADAL" clId="{10B9E6DD-D99B-403F-9169-AB48317C23BE}" dt="2024-06-05T12:27:03.322" v="2" actId="478"/>
          <ac:spMkLst>
            <pc:docMk/>
            <pc:sldMk cId="4197302438" sldId="262"/>
            <ac:spMk id="3" creationId="{3FDFCD53-3CCA-0EB3-EDD6-897F431C1B54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5" creationId="{D844529E-1648-EF2D-3E40-6F4AB0A908F4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6" creationId="{BA0A4B40-6975-EC33-881F-4E60D2EFD361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7" creationId="{FC5F37D5-9109-E4ED-2246-6B275CEE7A4F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8" creationId="{8DA25FD2-5897-9DF6-F90F-595EE75F3BAB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9" creationId="{11AD3431-48AA-7475-8128-4AFC17A94B0D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10" creationId="{F5A19318-E25B-EB04-27CE-8305A1FFA95A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11" creationId="{44E52E62-9F65-E384-188F-3C791B8A9AE6}"/>
          </ac:spMkLst>
        </pc:spChg>
        <pc:spChg chg="mod">
          <ac:chgData name="Ahn, YoungBeom" userId="5d7ea113-36e3-42be-af53-421b5e50b5d5" providerId="ADAL" clId="{10B9E6DD-D99B-403F-9169-AB48317C23BE}" dt="2024-06-05T12:27:41.965" v="3"/>
          <ac:spMkLst>
            <pc:docMk/>
            <pc:sldMk cId="4197302438" sldId="262"/>
            <ac:spMk id="12" creationId="{7427E569-10C9-F0DF-BF75-D627FD6884F2}"/>
          </ac:spMkLst>
        </pc:spChg>
        <pc:spChg chg="add mod">
          <ac:chgData name="Ahn, YoungBeom" userId="5d7ea113-36e3-42be-af53-421b5e50b5d5" providerId="ADAL" clId="{10B9E6DD-D99B-403F-9169-AB48317C23BE}" dt="2024-06-05T12:28:51.180" v="24" actId="6549"/>
          <ac:spMkLst>
            <pc:docMk/>
            <pc:sldMk cId="4197302438" sldId="262"/>
            <ac:spMk id="16" creationId="{3BBBBA7D-5B15-9A44-D4B0-878BC8265B92}"/>
          </ac:spMkLst>
        </pc:spChg>
        <pc:grpChg chg="add mod">
          <ac:chgData name="Ahn, YoungBeom" userId="5d7ea113-36e3-42be-af53-421b5e50b5d5" providerId="ADAL" clId="{10B9E6DD-D99B-403F-9169-AB48317C23BE}" dt="2024-06-05T12:29:37.956" v="36" actId="1076"/>
          <ac:grpSpMkLst>
            <pc:docMk/>
            <pc:sldMk cId="4197302438" sldId="262"/>
            <ac:grpSpMk id="4" creationId="{D9E39B9A-C52A-AD8D-3955-C441E44B6E06}"/>
          </ac:grpSpMkLst>
        </pc:grpChg>
        <pc:graphicFrameChg chg="mod">
          <ac:chgData name="Ahn, YoungBeom" userId="5d7ea113-36e3-42be-af53-421b5e50b5d5" providerId="ADAL" clId="{10B9E6DD-D99B-403F-9169-AB48317C23BE}" dt="2024-06-05T12:28:14.308" v="13" actId="1076"/>
          <ac:graphicFrameMkLst>
            <pc:docMk/>
            <pc:sldMk cId="4197302438" sldId="262"/>
            <ac:graphicFrameMk id="13" creationId="{8BEA4BBB-E861-80EB-D132-EC58727BD77C}"/>
          </ac:graphicFrameMkLst>
        </pc:graphicFrameChg>
        <pc:graphicFrameChg chg="mod">
          <ac:chgData name="Ahn, YoungBeom" userId="5d7ea113-36e3-42be-af53-421b5e50b5d5" providerId="ADAL" clId="{10B9E6DD-D99B-403F-9169-AB48317C23BE}" dt="2024-06-05T12:28:05.728" v="9" actId="1076"/>
          <ac:graphicFrameMkLst>
            <pc:docMk/>
            <pc:sldMk cId="4197302438" sldId="262"/>
            <ac:graphicFrameMk id="14" creationId="{AE8EB2BB-40AA-5E2F-502C-3014D7832F3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FF716-7F14-4720-A8D6-FE92C1158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99BCE-784A-450E-9434-9DF9E0ECE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36285-E39D-452B-9249-527E90A26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B7DA-6E03-4845-AB23-6452B3E3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E82C0-6BDE-4F12-9FB8-848A6960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0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B385-7D5D-41FC-AAB6-03DEB19B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581B5-8EC4-42AA-B41E-47A0FAF30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8DD10-C422-4151-AC6B-F625D11EC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456B8-977A-4C8A-AB3F-DF22A5C5B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2E96E-B122-4CBA-9587-9B0739F5A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8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1D070-4B43-4424-A08C-3FB733A8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D107A-302C-49F7-A743-0E19D7043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2C4EB-3C62-4E8B-B752-8337480B2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A32B9-72AF-4C38-A87F-3D8A402D3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34723-8233-4D4C-9189-BAFE423A6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45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F8ED5-BFDC-4049-87EE-EF445E3B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54CA5-EC3D-4D6C-A99E-A1391FE65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18DE1-6B2C-4F7B-9460-91EA109CE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640CC-5E87-4E84-A7EE-10ED3E4A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2C563-24C3-4A6E-ADF4-9140E5A5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0E758-111B-419D-8434-6631990F8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5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9356C-C4FC-4D1A-9D60-5CEBD50E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78E22-EB91-424A-8F12-365FBBA77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74839-E882-4216-868B-9E54FA03A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169869-46BC-4C2A-8E45-CA2FC3ABB5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C035A5-6F27-4F45-993E-055C8A21E4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1D034D-A1C5-4B18-A13E-5194A59AD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AD21FB-75B8-434A-96AC-479AF6E46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ED1E4-37A0-439A-923D-74878EA8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2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87009-0421-4D80-B876-856D8ADC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A362D-96D2-43E5-82AB-E5D1D8C68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8569F4-84E5-4AB7-A0BD-1963ADF9D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D9E494-460D-44CA-AC26-F695E74E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72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4BC824-0FF3-4DEF-B6FD-949FB77AD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0A6609-F3A9-4213-AB61-288AC73D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F2D35-4803-454A-B8E8-5982EE57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3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152D7-84D4-4097-B7DB-7AA929A2B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B029-8DC1-423B-A52E-0915632DB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40232-ADE0-4154-BB8C-90F28217D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3A750-2A64-4210-8927-216D64FD4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65E08-321F-42D9-B537-88A833AE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6BE3E-21A1-43A2-B710-E65D8EA7D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43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9450A-A2A5-4BB2-A68E-71064CE2B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C912B-EB7F-472D-B722-B79974EB17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BA036-170C-4415-ACFC-9ED9E6044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E3954-D693-4EF1-96C2-483E214A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DE8D8-F693-4CF2-B904-E938C3EC9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E7AFC-35D2-4D9A-80E6-E0065F71A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E07FA-C2C6-4CEA-A37B-E887E824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D8A0E3-3718-4D35-B57D-815044830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A09FE-542E-4FF5-AEDB-88D7A0D0E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FE4CE-27D2-45B3-9DAB-D29CF9C6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E6165-51F4-4F5D-9729-C0B408907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9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7650C-21C3-40D3-A417-18F7E7D832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C40F8A-89BA-4130-96A7-D139384EE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4700E-781B-40F6-9395-6C1EE0E2B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F0A43-6EFC-40BA-A942-A69E7B820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B0B51-D450-47CC-9073-5C6885211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20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89FDE8-DDA2-48CC-944E-951FEF19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DFD40-D689-4EC4-9FCF-27EF56CA1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88C4E-26A4-471F-B4CA-BDD9174FD6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382F6-FE15-4EEC-B8A2-EE8F4FBA579E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E8E4C-CC31-4333-A5E4-6A8743B10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96C0C-5ADA-4522-A564-BC06A25F2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19C1F-05BA-4276-9915-7E7227168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5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BFB009-0154-4FA1-6510-B77FEA223174}"/>
              </a:ext>
            </a:extLst>
          </p:cNvPr>
          <p:cNvSpPr txBox="1"/>
          <p:nvPr/>
        </p:nvSpPr>
        <p:spPr>
          <a:xfrm>
            <a:off x="112540" y="5628570"/>
            <a:ext cx="120794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dirty="0">
                <a:effectLst/>
                <a:latin typeface="Times New Roman" panose="02020603050405020304" pitchFamily="18" charset="0"/>
                <a:ea typeface="MinionPro-Regular"/>
              </a:rPr>
              <a:t>Supplementary </a:t>
            </a:r>
            <a:r>
              <a:rPr lang="en-US" sz="1800" dirty="0">
                <a:effectLst/>
                <a:latin typeface="Times New Roman" panose="02020603050405020304" pitchFamily="18" charset="0"/>
                <a:ea typeface="MinionPro-Regular"/>
              </a:rPr>
              <a:t> </a:t>
            </a:r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Fig. 1 </a:t>
            </a:r>
            <a:r>
              <a:rPr lang="en-US" sz="1800" b="0" i="0" u="none" strike="noStrike" baseline="0" dirty="0">
                <a:latin typeface="Times New Roman" panose="02020603050405020304" pitchFamily="18" charset="0"/>
              </a:rPr>
              <a:t>Number of relative abundance analysis of annotated species of two different groundwater sources (Hot Springs, AR.: A and C, Jefferson, AR.: B and D) from February to August, 2022. Histogram of the domain-level relative abundance in different groundwater (A and B). Histogram of the phylum-level relative abundance in different groundwater sources (C and D).</a:t>
            </a:r>
            <a:endParaRPr lang="en-US" sz="1400" dirty="0">
              <a:effectLst/>
              <a:latin typeface="Times New Roman" panose="02020603050405020304" pitchFamily="18" charset="0"/>
              <a:ea typeface="Batang" panose="02030600000101010101" pitchFamily="18" charset="-12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4A1555-E249-8ECB-4C94-B0F5F8B3B8C0}"/>
              </a:ext>
            </a:extLst>
          </p:cNvPr>
          <p:cNvGrpSpPr/>
          <p:nvPr/>
        </p:nvGrpSpPr>
        <p:grpSpPr>
          <a:xfrm>
            <a:off x="1863617" y="0"/>
            <a:ext cx="8577304" cy="5414481"/>
            <a:chOff x="2580431" y="0"/>
            <a:chExt cx="9386488" cy="6858000"/>
          </a:xfrm>
        </p:grpSpPr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A3D70C08-A6F9-CED3-0688-2AA7728B271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2315106"/>
                </p:ext>
              </p:extLst>
            </p:nvPr>
          </p:nvGraphicFramePr>
          <p:xfrm>
            <a:off x="2596880" y="3267534"/>
            <a:ext cx="4613456" cy="35904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SPW 14.0 Graph" r:id="rId2" imgW="5491031" imgH="4273161" progId="SigmaPlotGraphicObject.13">
                    <p:embed/>
                  </p:oleObj>
                </mc:Choice>
                <mc:Fallback>
                  <p:oleObj name="SPW 14.0 Graph" r:id="rId2" imgW="5491031" imgH="4273161" progId="SigmaPlotGraphicObject.13">
                    <p:embed/>
                    <p:pic>
                      <p:nvPicPr>
                        <p:cNvPr id="13" name="Object 12">
                          <a:extLst>
                            <a:ext uri="{FF2B5EF4-FFF2-40B4-BE49-F238E27FC236}">
                              <a16:creationId xmlns:a16="http://schemas.microsoft.com/office/drawing/2014/main" id="{A3D70C08-A6F9-CED3-0688-2AA7728B271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596880" y="3267534"/>
                          <a:ext cx="4613456" cy="359046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F552E22-8E12-BCFD-832A-23F16F406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53463" y="3273919"/>
              <a:ext cx="4613456" cy="358408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FC2FDBA-0AE5-429E-14E8-96F0B4974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53462" y="36859"/>
              <a:ext cx="4548619" cy="353371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5B227D7-515B-038C-2911-4A9C72F3B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80431" y="0"/>
              <a:ext cx="4548619" cy="357057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9BA8C6-3AD5-950E-7900-3D15623B1F8A}"/>
                </a:ext>
              </a:extLst>
            </p:cNvPr>
            <p:cNvSpPr txBox="1"/>
            <p:nvPr/>
          </p:nvSpPr>
          <p:spPr>
            <a:xfrm>
              <a:off x="3105899" y="281464"/>
              <a:ext cx="450145" cy="368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(A)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4B403A-EB5C-D07A-9C5C-B2AEBC6F58FC}"/>
                </a:ext>
              </a:extLst>
            </p:cNvPr>
            <p:cNvSpPr txBox="1"/>
            <p:nvPr/>
          </p:nvSpPr>
          <p:spPr>
            <a:xfrm>
              <a:off x="7882560" y="279610"/>
              <a:ext cx="450145" cy="368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(B)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1C020A-B77A-BC5D-7510-D676C8F7B485}"/>
                </a:ext>
              </a:extLst>
            </p:cNvPr>
            <p:cNvSpPr txBox="1"/>
            <p:nvPr/>
          </p:nvSpPr>
          <p:spPr>
            <a:xfrm>
              <a:off x="3104125" y="3570571"/>
              <a:ext cx="450145" cy="3687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(C)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23CA19-3F98-C8ED-42DC-2722214D340D}"/>
                </a:ext>
              </a:extLst>
            </p:cNvPr>
            <p:cNvSpPr txBox="1"/>
            <p:nvPr/>
          </p:nvSpPr>
          <p:spPr>
            <a:xfrm>
              <a:off x="7868769" y="3570571"/>
              <a:ext cx="468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259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9E39B9A-C52A-AD8D-3955-C441E44B6E06}"/>
              </a:ext>
            </a:extLst>
          </p:cNvPr>
          <p:cNvGrpSpPr/>
          <p:nvPr/>
        </p:nvGrpSpPr>
        <p:grpSpPr>
          <a:xfrm>
            <a:off x="2057205" y="123121"/>
            <a:ext cx="7477213" cy="5935298"/>
            <a:chOff x="1019515" y="832038"/>
            <a:chExt cx="7477213" cy="5935298"/>
          </a:xfrm>
        </p:grpSpPr>
        <p:sp>
          <p:nvSpPr>
            <p:cNvPr id="5" name="Left Bracket 4">
              <a:extLst>
                <a:ext uri="{FF2B5EF4-FFF2-40B4-BE49-F238E27FC236}">
                  <a16:creationId xmlns:a16="http://schemas.microsoft.com/office/drawing/2014/main" id="{D844529E-1648-EF2D-3E40-6F4AB0A908F4}"/>
                </a:ext>
              </a:extLst>
            </p:cNvPr>
            <p:cNvSpPr/>
            <p:nvPr/>
          </p:nvSpPr>
          <p:spPr>
            <a:xfrm rot="16200000">
              <a:off x="5349576" y="5593810"/>
              <a:ext cx="174262" cy="1315091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Left Bracket 5">
              <a:extLst>
                <a:ext uri="{FF2B5EF4-FFF2-40B4-BE49-F238E27FC236}">
                  <a16:creationId xmlns:a16="http://schemas.microsoft.com/office/drawing/2014/main" id="{BA0A4B40-6975-EC33-881F-4E60D2EFD361}"/>
                </a:ext>
              </a:extLst>
            </p:cNvPr>
            <p:cNvSpPr/>
            <p:nvPr/>
          </p:nvSpPr>
          <p:spPr>
            <a:xfrm rot="16200000">
              <a:off x="6774344" y="5593810"/>
              <a:ext cx="174262" cy="1315091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C5F37D5-9109-E4ED-2246-6B275CEE7A4F}"/>
                </a:ext>
              </a:extLst>
            </p:cNvPr>
            <p:cNvSpPr txBox="1"/>
            <p:nvPr/>
          </p:nvSpPr>
          <p:spPr>
            <a:xfrm>
              <a:off x="4783564" y="6390356"/>
              <a:ext cx="13150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Hot Springs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A25FD2-5897-9DF6-F90F-595EE75F3BAB}"/>
                </a:ext>
              </a:extLst>
            </p:cNvPr>
            <p:cNvSpPr txBox="1"/>
            <p:nvPr/>
          </p:nvSpPr>
          <p:spPr>
            <a:xfrm>
              <a:off x="6275847" y="6398004"/>
              <a:ext cx="13150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Jefferson</a:t>
              </a:r>
            </a:p>
          </p:txBody>
        </p:sp>
        <p:sp>
          <p:nvSpPr>
            <p:cNvPr id="9" name="Left Bracket 8">
              <a:extLst>
                <a:ext uri="{FF2B5EF4-FFF2-40B4-BE49-F238E27FC236}">
                  <a16:creationId xmlns:a16="http://schemas.microsoft.com/office/drawing/2014/main" id="{11AD3431-48AA-7475-8128-4AFC17A94B0D}"/>
                </a:ext>
              </a:extLst>
            </p:cNvPr>
            <p:cNvSpPr/>
            <p:nvPr/>
          </p:nvSpPr>
          <p:spPr>
            <a:xfrm>
              <a:off x="1373598" y="960634"/>
              <a:ext cx="230102" cy="2006441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eft Bracket 9">
              <a:extLst>
                <a:ext uri="{FF2B5EF4-FFF2-40B4-BE49-F238E27FC236}">
                  <a16:creationId xmlns:a16="http://schemas.microsoft.com/office/drawing/2014/main" id="{F5A19318-E25B-EB04-27CE-8305A1FFA95A}"/>
                </a:ext>
              </a:extLst>
            </p:cNvPr>
            <p:cNvSpPr/>
            <p:nvPr/>
          </p:nvSpPr>
          <p:spPr>
            <a:xfrm>
              <a:off x="1373598" y="3123343"/>
              <a:ext cx="230102" cy="2774023"/>
            </a:xfrm>
            <a:prstGeom prst="leftBracke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E52E62-9F65-E384-188F-3C791B8A9AE6}"/>
                </a:ext>
              </a:extLst>
            </p:cNvPr>
            <p:cNvSpPr txBox="1"/>
            <p:nvPr/>
          </p:nvSpPr>
          <p:spPr>
            <a:xfrm rot="5400000">
              <a:off x="263051" y="1902732"/>
              <a:ext cx="192126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ea typeface="Batang" panose="02030600000101010101" pitchFamily="18" charset="-127"/>
                </a:rPr>
                <a:t>Toxic compounds</a:t>
              </a:r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427E569-10C9-F0DF-BF75-D627FD6884F2}"/>
                </a:ext>
              </a:extLst>
            </p:cNvPr>
            <p:cNvSpPr txBox="1"/>
            <p:nvPr/>
          </p:nvSpPr>
          <p:spPr>
            <a:xfrm rot="5400000">
              <a:off x="546635" y="4523466"/>
              <a:ext cx="13150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ea typeface="Batang" panose="02030600000101010101" pitchFamily="18" charset="-127"/>
                </a:rPr>
                <a:t>Antibiotics</a:t>
              </a:r>
              <a:endParaRPr lang="en-US" dirty="0"/>
            </a:p>
          </p:txBody>
        </p:sp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8BEA4BBB-E861-80EB-D132-EC58727BD77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2652403"/>
                </p:ext>
              </p:extLst>
            </p:nvPr>
          </p:nvGraphicFramePr>
          <p:xfrm>
            <a:off x="2787336" y="832038"/>
            <a:ext cx="5586413" cy="250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" imgW="5586065" imgH="2504871" progId="Prism9.Document">
                    <p:embed/>
                  </p:oleObj>
                </mc:Choice>
                <mc:Fallback>
                  <p:oleObj name="Prism 9" r:id="rId2" imgW="5586065" imgH="2504871" progId="Prism9.Document">
                    <p:embed/>
                    <p:pic>
                      <p:nvPicPr>
                        <p:cNvPr id="13" name="Object 12">
                          <a:extLst>
                            <a:ext uri="{FF2B5EF4-FFF2-40B4-BE49-F238E27FC236}">
                              <a16:creationId xmlns:a16="http://schemas.microsoft.com/office/drawing/2014/main" id="{8BEA4BBB-E861-80EB-D132-EC58727BD77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787336" y="832038"/>
                          <a:ext cx="5586413" cy="250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>
              <a:extLst>
                <a:ext uri="{FF2B5EF4-FFF2-40B4-BE49-F238E27FC236}">
                  <a16:creationId xmlns:a16="http://schemas.microsoft.com/office/drawing/2014/main" id="{AE8EB2BB-40AA-5E2F-502C-3014D7832F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9806494"/>
                </p:ext>
              </p:extLst>
            </p:nvPr>
          </p:nvGraphicFramePr>
          <p:xfrm>
            <a:off x="1490685" y="2800994"/>
            <a:ext cx="7006043" cy="35325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" imgW="6778114" imgH="3418222" progId="Prism9.Document">
                    <p:embed/>
                  </p:oleObj>
                </mc:Choice>
                <mc:Fallback>
                  <p:oleObj name="Prism 9" r:id="rId4" imgW="6778114" imgH="3418222" progId="Prism9.Document">
                    <p:embed/>
                    <p:pic>
                      <p:nvPicPr>
                        <p:cNvPr id="14" name="Object 13">
                          <a:extLst>
                            <a:ext uri="{FF2B5EF4-FFF2-40B4-BE49-F238E27FC236}">
                              <a16:creationId xmlns:a16="http://schemas.microsoft.com/office/drawing/2014/main" id="{AE8EB2BB-40AA-5E2F-502C-3014D7832F3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490685" y="2800994"/>
                          <a:ext cx="7006043" cy="35325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BBBBA7D-5B15-9A44-D4B0-878BC8265B92}"/>
              </a:ext>
            </a:extLst>
          </p:cNvPr>
          <p:cNvSpPr txBox="1"/>
          <p:nvPr/>
        </p:nvSpPr>
        <p:spPr>
          <a:xfrm>
            <a:off x="315930" y="6180730"/>
            <a:ext cx="11762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MinionPro-Regular"/>
              </a:rPr>
              <a:t>Supplementary </a:t>
            </a:r>
            <a:r>
              <a:rPr lang="en-US" sz="1800" dirty="0">
                <a:effectLst/>
                <a:latin typeface="Times New Roman" panose="02020603050405020304" pitchFamily="18" charset="0"/>
                <a:ea typeface="MinionPro-Regular"/>
              </a:rPr>
              <a:t> </a:t>
            </a:r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Fig. 2 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</a:rPr>
              <a:t>Heatmap of relative abundance of the resistance to </a:t>
            </a:r>
            <a:r>
              <a:rPr lang="en-US" dirty="0">
                <a:latin typeface="Times New Roman" panose="02020603050405020304" pitchFamily="18" charset="0"/>
                <a:ea typeface="Batang" panose="02030600000101010101" pitchFamily="18" charset="-127"/>
              </a:rPr>
              <a:t>toxic compounds (7) and antibiotics (11) </a:t>
            </a:r>
            <a:r>
              <a:rPr lang="en-US" dirty="0">
                <a:effectLst/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in the Virulence, Disease and Defense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Subsystem function</a:t>
            </a:r>
            <a:endParaRPr lang="en-US" dirty="0">
              <a:effectLst/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30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d2fdb41-339c-4257-87f2-a665730b31fc}" enabled="0" method="" siteId="{7d2fdb41-339c-4257-87f2-a665730b31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12705</TotalTime>
  <Words>121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SPW 14.0 Graph</vt:lpstr>
      <vt:lpstr>Prism 9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Ahn, YoungBeom</dc:creator>
  <cp:lastModifiedBy>Ahn, YoungBeom</cp:lastModifiedBy>
  <cp:revision>7</cp:revision>
  <dcterms:created xsi:type="dcterms:W3CDTF">2022-12-21T16:16:23Z</dcterms:created>
  <dcterms:modified xsi:type="dcterms:W3CDTF">2024-06-05T12:29:39Z</dcterms:modified>
</cp:coreProperties>
</file>