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overhead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20" d="100"/>
          <a:sy n="120" d="100"/>
        </p:scale>
        <p:origin x="2808" y="-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87C98-4818-C64D-98C7-16162D2494C3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680D6-710C-0C44-BB59-3AA7B32BC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24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Figure 1. Chemical structures of common terpenes which have tested for </a:t>
            </a:r>
            <a:r>
              <a:rPr lang="en-US"/>
              <a:t>antimicrobial properties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680D6-710C-0C44-BB59-3AA7B32BCF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3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82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4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1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2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3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3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7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0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8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3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1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705B50-C9C8-D84F-9C47-B9DF351A763E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9D9DA7-6569-684D-99CA-9DECEE650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4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black screen&#10;&#10;Description automatically generated">
            <a:extLst>
              <a:ext uri="{FF2B5EF4-FFF2-40B4-BE49-F238E27FC236}">
                <a16:creationId xmlns:a16="http://schemas.microsoft.com/office/drawing/2014/main" id="{829DFCD6-2554-508B-0598-68F626B557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27"/>
          <a:stretch/>
        </p:blipFill>
        <p:spPr>
          <a:xfrm>
            <a:off x="1123681" y="160422"/>
            <a:ext cx="4610637" cy="2871537"/>
          </a:xfrm>
          <a:prstGeom prst="rect">
            <a:avLst/>
          </a:prstGeom>
        </p:spPr>
      </p:pic>
      <p:pic>
        <p:nvPicPr>
          <p:cNvPr id="7" name="Picture 6" descr="A screen shot of a black screen&#10;&#10;Description automatically generated">
            <a:extLst>
              <a:ext uri="{FF2B5EF4-FFF2-40B4-BE49-F238E27FC236}">
                <a16:creationId xmlns:a16="http://schemas.microsoft.com/office/drawing/2014/main" id="{69C640B6-6999-D6A0-BCDC-1E9AEB7E1C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027"/>
          <a:stretch/>
        </p:blipFill>
        <p:spPr>
          <a:xfrm>
            <a:off x="1123681" y="2883567"/>
            <a:ext cx="4610637" cy="2871538"/>
          </a:xfrm>
          <a:prstGeom prst="rect">
            <a:avLst/>
          </a:prstGeom>
        </p:spPr>
      </p:pic>
      <p:pic>
        <p:nvPicPr>
          <p:cNvPr id="9" name="Picture 8" descr="A screen shot of a black screen&#10;&#10;Description automatically generated">
            <a:extLst>
              <a:ext uri="{FF2B5EF4-FFF2-40B4-BE49-F238E27FC236}">
                <a16:creationId xmlns:a16="http://schemas.microsoft.com/office/drawing/2014/main" id="{D0D2C3D1-EBA1-4A46-D99D-C3E18F86CC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027"/>
          <a:stretch/>
        </p:blipFill>
        <p:spPr>
          <a:xfrm>
            <a:off x="1187061" y="5614734"/>
            <a:ext cx="4610637" cy="287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36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16</Words>
  <Application>Microsoft Macintosh PowerPoint</Application>
  <PresentationFormat>Overhead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Travis Beddoe</dc:creator>
  <cp:lastModifiedBy>Travis Beddoe</cp:lastModifiedBy>
  <cp:revision>1</cp:revision>
  <dcterms:created xsi:type="dcterms:W3CDTF">2025-01-21T05:29:43Z</dcterms:created>
  <dcterms:modified xsi:type="dcterms:W3CDTF">2025-01-21T05:34:59Z</dcterms:modified>
</cp:coreProperties>
</file>