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9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8BAE605-66B5-470D-834D-72B2882F6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65CAE9B9-A02A-4043-8157-914D149DE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C334747D-4EB0-46A9-AFB0-0ABD396B9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BF3B2E05-3F50-4296-AC96-EABC061E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D00164F0-FECE-4F86-BEC8-3E39138E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3710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3501981-6333-4BEF-B2FD-3FE6ADDEE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64AF46A-0A9A-4BCE-A376-9ADC5EDFC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46B6D202-7FE5-495A-994F-C5006207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65810F3B-193D-42A0-BAA3-9E7F36560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81EF3A14-57F9-426B-961B-27352007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2408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1C48460-1B18-4475-86F7-77340575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D71FA55B-A331-4615-8D1B-80ED1C7E3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1972D16A-277F-4985-BA84-B90F27A9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AA6661E7-3856-4F9C-8DE8-35605E088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1D9701F7-E640-4E73-A266-2BC7E2BB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89556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C78DF09-6B5C-4A4E-830B-724EA7417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9604567-7F7E-44B5-AE69-770CC064A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86BD3EF8-3D5B-45A2-9916-10684D75A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1C9B68D1-0C77-4D26-A208-8E4AD53AE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22E1674A-2150-4267-9C46-A7DD3419E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2ECC1815-8342-46BA-958C-AE7BE4BC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20544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FA713F3-98E8-42AB-992D-7DAFE927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64AA31AD-E2AD-46DB-9627-DF557260C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ABFC0BB0-6F65-4A94-8BAE-CEA76C314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xmlns="" id="{1173C992-370F-45EE-A4F0-2D70239C4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xmlns="" id="{9011DF0C-E2EA-46BE-A776-68F98EF26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xmlns="" id="{49E41B27-0D1A-4E9B-BEFA-EDA7FC1C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xmlns="" id="{813D6F47-23DC-4A8C-8D9E-185ABA29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xmlns="" id="{14C1181E-C75B-486A-B1C6-8F4F7325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09938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097B62C-A1EF-4985-8D59-6238C58C6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xmlns="" id="{ABF073D1-55CE-4A85-A45A-781CC55D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xmlns="" id="{1400340D-32FE-42DE-8A1F-A953B352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xmlns="" id="{48DF74DC-B002-4F8A-9E6C-1BD63042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9150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xmlns="" id="{606C2EFB-B088-48B0-B1F6-4CE29B9AC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xmlns="" id="{CC578060-A20C-4115-A10F-EF463A3C2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xmlns="" id="{E22FD072-F32C-40DB-81EA-6BDAB3D31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37253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3C901CD-C524-4A2D-A0BB-BBC1633D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115B379-3939-4428-B968-630FCBD36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91A4A281-F866-45FA-918E-347A6AB12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8B5207CE-04EE-4D8B-A74C-EE6365988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3851B885-3A07-46B5-BFDB-580D3401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F7137364-DB3B-4721-AEF0-0A722C0E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12756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995BD52-1650-4FB1-9C48-D979835D2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xmlns="" id="{5F4F14E9-691A-4AE0-98EC-76B7AC159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F69AE87F-2E86-4741-A7FC-0F91543CF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34545E71-C37F-49EF-8C97-E4039CD9B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2DB073C4-364A-47F9-A606-6A714433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8170E5AE-B832-4D53-AD85-CA905D63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33830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10BD7EB-9589-4427-B20C-F199241A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6688C652-F2BE-465D-9A36-38104B415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7CE5F022-4F29-4FD1-9C35-943AA4FC7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A58821B1-E4CF-4298-BD05-2B3F81BA2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C6A4DFFD-30A9-4B78-8D5B-B82B69488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502740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xmlns="" id="{0995C61B-D15E-4EF8-BB02-5A4E361682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CC37D752-BFB7-4DAA-A02E-1D9B22B00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BE78A2B5-FEAF-4659-B1A3-46BB96FCF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8E993050-A4B4-4A25-8F7F-3B19CD72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152F0D85-ACC2-4405-8766-43BAE9678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66029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xmlns="" id="{B3A78C5F-878C-4192-A2D9-8FBE07FEE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FC03F2B1-534A-49B5-BA54-710969AB3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1A04758E-5F91-4756-8232-67F0A9660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A56DB-3C0C-49D3-BC33-91BC6A223809}" type="datetimeFigureOut">
              <a:rPr lang="hu-HU" smtClean="0"/>
              <a:pPr/>
              <a:t>2021.01.19.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1597F6A3-5AD4-4EEE-B3D3-8B0F89E3E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02B77E1C-BB6D-48C0-BC33-E1C86074A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38344-87AB-4B23-BFC8-86C344D2CFB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22870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enetika\Downloads\rocke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3652" y="284813"/>
            <a:ext cx="6516805" cy="6190938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2788171" y="299804"/>
            <a:ext cx="1543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Colour</a:t>
            </a:r>
            <a:r>
              <a:rPr lang="en-US" sz="1200" dirty="0" smtClean="0"/>
              <a:t> code</a:t>
            </a:r>
            <a:r>
              <a:rPr lang="hu-HU" sz="1200" dirty="0" smtClean="0"/>
              <a:t>:</a:t>
            </a:r>
          </a:p>
          <a:p>
            <a:r>
              <a:rPr lang="hu-HU" sz="1200" dirty="0" err="1" smtClean="0"/>
              <a:t>Up-regulation</a:t>
            </a:r>
            <a:endParaRPr lang="hu-HU" sz="1200" dirty="0" smtClean="0"/>
          </a:p>
          <a:p>
            <a:endParaRPr lang="hu-HU" sz="1200" dirty="0" smtClean="0"/>
          </a:p>
          <a:p>
            <a:endParaRPr lang="hu-HU" sz="1200" dirty="0" smtClean="0"/>
          </a:p>
          <a:p>
            <a:endParaRPr lang="hu-HU" sz="1200" dirty="0" smtClean="0"/>
          </a:p>
          <a:p>
            <a:r>
              <a:rPr lang="hu-HU" sz="1200" dirty="0" err="1" smtClean="0"/>
              <a:t>Down-regulation</a:t>
            </a:r>
            <a:endParaRPr lang="hu-HU" sz="1200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984431" y="90100"/>
            <a:ext cx="2231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</Words>
  <Application>Microsoft Office PowerPoint</Application>
  <PresentationFormat>Egyéni</PresentationFormat>
  <Paragraphs>7</Paragraphs>
  <Slides>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2" baseType="lpstr">
      <vt:lpstr>Office-téma</vt:lpstr>
      <vt:lpstr>1.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László Attila Papp</dc:creator>
  <cp:lastModifiedBy>Genetika</cp:lastModifiedBy>
  <cp:revision>17</cp:revision>
  <dcterms:created xsi:type="dcterms:W3CDTF">2020-10-27T08:34:35Z</dcterms:created>
  <dcterms:modified xsi:type="dcterms:W3CDTF">2021-01-19T10:04:13Z</dcterms:modified>
</cp:coreProperties>
</file>