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A7B125-727B-499B-80D4-151FAE2319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F0FD59-FC66-421A-8C40-D378B933B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487606-805B-4FC5-8840-C67BC723E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30C392-FC3A-416D-803D-B183E1B2D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8FA8EF-9574-4A8A-B9E3-A5278B85E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71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CCF45-4646-4019-A71B-29B4EA0E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76B05F-3A9C-48AC-ABA3-B8A9D576F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A602B3-7CE9-4E96-A310-CFD0C251F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E90DB9-9B6D-4F79-9FA8-1B25DAA38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121F9D-E7AA-4D6D-82B6-D8AE792A8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3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75A828-92F6-4A49-BA6E-1F8A1E378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202AFE-2935-4FC8-AB41-1B0E3AA92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383B3A-621B-491B-9700-C6EAEB7BF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0EF0BFA-E1D6-4D90-BEAF-2A7AD514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BE35E-8D76-4EF8-875A-F53F29192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28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5FB2F3-5ACC-4CBC-88A5-D9236FD3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2D5AD9-E875-4C7F-B2F9-592CF78071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DEEAB11-CBD7-4C14-BC0A-59C663164F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7D99ADB-1099-4709-8DD3-B7E096F41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28C7997-C75A-466B-BC32-C278E0F54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292F7F-F0E6-4B49-A531-DDF99E9A1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6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15942-376F-4B43-A3A2-8F81D1AC8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CB7778B-00C0-4F08-9DAA-35B66841F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7D2D15-D5A0-4AA2-89B9-F38413B24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241F8A9-EA8E-436F-A0C9-1B5023034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CA141A-BB2E-413A-8BC6-29F62D853D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997811-EA2E-4B83-B734-3D669BEA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8E98B1D-672C-4436-9568-ABD78679D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7D5447C-BB21-4665-9612-64324FF0C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7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B5ED90-F99F-4D76-A102-C2A8A3588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FEB9125-DC31-4A2C-BAE0-333622B3D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5375246-323A-48DD-AF74-EB9B7E070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2ACF63-A7D7-4F1C-B3FF-1CCD79E9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92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A9D2B19-FD4A-4E86-8B9E-70EB299EA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CB3695-79A5-43DE-8168-D0FBF8379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8FA87F-A73F-40C7-83E7-3A0B7E671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82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CC1A19-6DB8-4D36-8C32-2F874819B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08A87F-3664-492F-847E-832FD3576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F8C11C4-42FF-4593-8B0F-A794C53B5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C0874D5-699A-4920-8D4E-C07728CCF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BB6DF6-F28F-456A-B8D6-8CC2C91D9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D4B4EE-FBCB-49B0-B14C-34B3E6A3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4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C060E-8A66-41B8-98DE-93F07B91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CB75519-C360-4DDA-B0B5-638D0B6EFC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A095255-2796-4071-AF52-5D7304874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EEFC5AB-8B26-42BC-88DC-FFE191293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B6D853-07D2-4B55-9CFE-1433E8964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FB1C1AE-92EE-41F7-8557-4FE268CFF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02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A4B30-6140-4477-879E-45989DC7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BB4C73-2CCD-4C7C-85DA-81067505B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88AE1B-7D67-4EAC-B9A8-EFD471D16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3A8606-5ADB-410F-87CA-526B6E969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7D78AC-9278-4AF7-A9F5-7E2E5F96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298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CD72D7-B292-4D71-8569-C77AAFF01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A146F0-67A4-4B74-8EDB-5EF665B774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0033B1-3DDF-4924-B029-00E28590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13702-B4C1-4F60-8677-0E4894A59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BE9A66-C2B5-480A-8322-A8D905B8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24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FB1E75-D523-4C7C-AA9C-BE234D08B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EE0E02-7560-4E85-A8DC-4FAE78AF4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AC3C9F-9135-4CCA-8BDE-C8595A059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08E09-2F7B-4DBA-9663-E48895E0CF34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8A5075-5C3D-4211-99F1-3B97F1EC7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CFE24B-BABB-4D6F-A31D-7A6AE84CE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B99B7-09F1-4EDF-9264-27F716D85F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152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mazon.com: Árbol de aguacate resistente al frío Brighter Blooms | Exótico,  Delicioso y resistente al clima | Invernadero cultivado, injertado (no  cultivado) para fruta más temprana: Jardín y Exteriores">
            <a:extLst>
              <a:ext uri="{FF2B5EF4-FFF2-40B4-BE49-F238E27FC236}">
                <a16:creationId xmlns:a16="http://schemas.microsoft.com/office/drawing/2014/main" id="{8AAE0979-D622-2F4D-9B4C-81DC5592B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344" y="227416"/>
            <a:ext cx="2010319" cy="542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/>
          <p:cNvSpPr/>
          <p:nvPr/>
        </p:nvSpPr>
        <p:spPr>
          <a:xfrm>
            <a:off x="6529956" y="3251553"/>
            <a:ext cx="288000" cy="111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" name="Conector recto 4"/>
          <p:cNvCxnSpPr/>
          <p:nvPr/>
        </p:nvCxnSpPr>
        <p:spPr>
          <a:xfrm>
            <a:off x="4167297" y="909617"/>
            <a:ext cx="241964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4209163" y="1983543"/>
            <a:ext cx="241964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4227246" y="3008140"/>
            <a:ext cx="241964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4227245" y="3581731"/>
            <a:ext cx="241964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4166959" y="4661634"/>
            <a:ext cx="241964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adroTexto 9"/>
          <p:cNvSpPr txBox="1"/>
          <p:nvPr/>
        </p:nvSpPr>
        <p:spPr>
          <a:xfrm>
            <a:off x="2801623" y="1149691"/>
            <a:ext cx="1514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/>
              <a:t>Upwards</a:t>
            </a:r>
            <a:r>
              <a:rPr lang="es-ES" b="1" dirty="0"/>
              <a:t> </a:t>
            </a:r>
            <a:r>
              <a:rPr lang="es-ES" b="1" dirty="0" err="1"/>
              <a:t>zone</a:t>
            </a:r>
            <a:r>
              <a:rPr lang="es-ES" b="1" dirty="0"/>
              <a:t> 2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2965395" y="2174287"/>
            <a:ext cx="1350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/>
              <a:t>Upwards</a:t>
            </a:r>
            <a:r>
              <a:rPr lang="es-ES" b="1" dirty="0"/>
              <a:t> </a:t>
            </a:r>
            <a:r>
              <a:rPr lang="es-ES" b="1" dirty="0" err="1"/>
              <a:t>zone</a:t>
            </a:r>
            <a:r>
              <a:rPr lang="es-ES" b="1" dirty="0"/>
              <a:t> 1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801623" y="3787307"/>
            <a:ext cx="1637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/>
              <a:t>Downwards</a:t>
            </a:r>
            <a:r>
              <a:rPr lang="es-ES" b="1" dirty="0"/>
              <a:t> </a:t>
            </a:r>
            <a:r>
              <a:rPr lang="es-ES" b="1" dirty="0" err="1"/>
              <a:t>zone</a:t>
            </a:r>
            <a:endParaRPr lang="es-ES" b="1" dirty="0"/>
          </a:p>
        </p:txBody>
      </p:sp>
      <p:sp>
        <p:nvSpPr>
          <p:cNvPr id="13" name="Elipse 12"/>
          <p:cNvSpPr/>
          <p:nvPr/>
        </p:nvSpPr>
        <p:spPr>
          <a:xfrm>
            <a:off x="6612896" y="3058129"/>
            <a:ext cx="108000" cy="108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bg1"/>
              </a:solidFill>
            </a:endParaRPr>
          </a:p>
        </p:txBody>
      </p:sp>
      <p:sp>
        <p:nvSpPr>
          <p:cNvPr id="14" name="Elipse 13"/>
          <p:cNvSpPr/>
          <p:nvPr/>
        </p:nvSpPr>
        <p:spPr>
          <a:xfrm>
            <a:off x="6610550" y="3252733"/>
            <a:ext cx="108000" cy="10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Elipse 14"/>
          <p:cNvSpPr/>
          <p:nvPr/>
        </p:nvSpPr>
        <p:spPr>
          <a:xfrm>
            <a:off x="6622273" y="3433268"/>
            <a:ext cx="108000" cy="10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6535397" y="2750983"/>
            <a:ext cx="288000" cy="111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/>
          <p:cNvSpPr/>
          <p:nvPr/>
        </p:nvSpPr>
        <p:spPr>
          <a:xfrm>
            <a:off x="6528052" y="3720476"/>
            <a:ext cx="288000" cy="111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4318FAC9-FC58-4D77-9BD7-978947550949}"/>
              </a:ext>
            </a:extLst>
          </p:cNvPr>
          <p:cNvCxnSpPr/>
          <p:nvPr/>
        </p:nvCxnSpPr>
        <p:spPr>
          <a:xfrm>
            <a:off x="4552426" y="3678396"/>
            <a:ext cx="0" cy="85991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670F0F93-089F-41AE-8A04-B222F9D545D7}"/>
              </a:ext>
            </a:extLst>
          </p:cNvPr>
          <p:cNvCxnSpPr>
            <a:cxnSpLocks/>
          </p:cNvCxnSpPr>
          <p:nvPr/>
        </p:nvCxnSpPr>
        <p:spPr>
          <a:xfrm>
            <a:off x="5434669" y="3166129"/>
            <a:ext cx="2397" cy="1716264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1E86EF0B-E572-4175-A1C2-832329787B9D}"/>
              </a:ext>
            </a:extLst>
          </p:cNvPr>
          <p:cNvCxnSpPr/>
          <p:nvPr/>
        </p:nvCxnSpPr>
        <p:spPr>
          <a:xfrm>
            <a:off x="4552426" y="2027163"/>
            <a:ext cx="0" cy="85991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0ABB2BF2-544B-4C80-80D9-3799659288FE}"/>
              </a:ext>
            </a:extLst>
          </p:cNvPr>
          <p:cNvCxnSpPr/>
          <p:nvPr/>
        </p:nvCxnSpPr>
        <p:spPr>
          <a:xfrm>
            <a:off x="4562213" y="988326"/>
            <a:ext cx="0" cy="859915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119D30A-DB4B-4D9B-AFDF-AE9E257AACC8}"/>
              </a:ext>
            </a:extLst>
          </p:cNvPr>
          <p:cNvSpPr txBox="1"/>
          <p:nvPr/>
        </p:nvSpPr>
        <p:spPr>
          <a:xfrm>
            <a:off x="5456433" y="3948034"/>
            <a:ext cx="917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≈15 cm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1804E3A6-0221-4B57-9210-FCDB26E4026D}"/>
              </a:ext>
            </a:extLst>
          </p:cNvPr>
          <p:cNvCxnSpPr>
            <a:cxnSpLocks/>
          </p:cNvCxnSpPr>
          <p:nvPr/>
        </p:nvCxnSpPr>
        <p:spPr>
          <a:xfrm flipH="1">
            <a:off x="4562214" y="3057470"/>
            <a:ext cx="1" cy="451397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A50745A-916A-4501-A1B8-68573659D304}"/>
              </a:ext>
            </a:extLst>
          </p:cNvPr>
          <p:cNvSpPr txBox="1"/>
          <p:nvPr/>
        </p:nvSpPr>
        <p:spPr>
          <a:xfrm>
            <a:off x="4614364" y="3141048"/>
            <a:ext cx="917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 cm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C08E6EA-AC97-4E24-908A-846323CA7ECE}"/>
              </a:ext>
            </a:extLst>
          </p:cNvPr>
          <p:cNvSpPr txBox="1"/>
          <p:nvPr/>
        </p:nvSpPr>
        <p:spPr>
          <a:xfrm>
            <a:off x="4636128" y="3934155"/>
            <a:ext cx="917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 cm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4E7F588-3194-4034-9BFD-CF277CE98D6C}"/>
              </a:ext>
            </a:extLst>
          </p:cNvPr>
          <p:cNvSpPr txBox="1"/>
          <p:nvPr/>
        </p:nvSpPr>
        <p:spPr>
          <a:xfrm>
            <a:off x="4636128" y="2298826"/>
            <a:ext cx="917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 cm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0F253FD-BB7A-45F1-AB5A-EACBC457032C}"/>
              </a:ext>
            </a:extLst>
          </p:cNvPr>
          <p:cNvSpPr txBox="1"/>
          <p:nvPr/>
        </p:nvSpPr>
        <p:spPr>
          <a:xfrm>
            <a:off x="4636560" y="1278880"/>
            <a:ext cx="917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8 cm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9A51937-339C-4153-8BFB-0ED39AB5DE51}"/>
              </a:ext>
            </a:extLst>
          </p:cNvPr>
          <p:cNvSpPr/>
          <p:nvPr/>
        </p:nvSpPr>
        <p:spPr>
          <a:xfrm>
            <a:off x="3028663" y="6014773"/>
            <a:ext cx="485554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Inoculation points for 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Xylella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fastidiosa</a:t>
            </a:r>
            <a:r>
              <a:rPr lang="en-US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(white circles) and application points of the peptide (black rectangle) in almond plants. Sampled zones are also indicated as upwards zones 1 and 2 and downwards zone. </a:t>
            </a:r>
          </a:p>
        </p:txBody>
      </p:sp>
    </p:spTree>
    <p:extLst>
      <p:ext uri="{BB962C8B-B14F-4D97-AF65-F5344CB8AC3E}">
        <p14:creationId xmlns:p14="http://schemas.microsoft.com/office/powerpoint/2010/main" val="24959918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</Words>
  <Application>Microsoft Office PowerPoint</Application>
  <PresentationFormat>Panorámica</PresentationFormat>
  <Paragraphs>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Alejandro Moll Dos Santos</dc:creator>
  <cp:lastModifiedBy>Lluis Moll Dos Santos</cp:lastModifiedBy>
  <cp:revision>3</cp:revision>
  <dcterms:created xsi:type="dcterms:W3CDTF">2024-05-02T10:17:57Z</dcterms:created>
  <dcterms:modified xsi:type="dcterms:W3CDTF">2024-05-19T09:36:32Z</dcterms:modified>
</cp:coreProperties>
</file>