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0C5482-072A-4F7D-B169-697E869C7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401F82A-1AB3-4D02-BB17-1CF15F35E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7C3A32-BF41-4967-9DB6-7AFC72658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28A4DF-F2B5-4554-9BD5-1416B5CD9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EF3E38-E6B0-4D11-BC64-1EC7113EA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8055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4A7FBC-5BCF-47C9-A3A7-6C41659E0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568349-67CA-482C-A241-59B7D6ADE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29744E-A8CE-419C-89D0-54EE6B3FA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8DADAD-86EA-4FEE-887A-EAC6E68F8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900D9A-F91C-40D5-8A47-304B2C1B6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9065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D9F744-164B-4742-BC6A-B8204CF31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E3C095-00F1-4070-B09A-2663231596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4A862A-C731-4724-9A02-9CB445BAF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AB301D-521E-4EA8-B57F-6E9A7CEA9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5FD536-B71F-46F1-8FE6-D5C54FA48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709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EFCACE-16F9-4DD2-9EE4-D4A39C424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8B35B6-7CB1-421F-977E-EAA7C1C325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4BA6E36-6ACB-40EA-BD06-F86AF5822E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9191D75-F6FA-447A-81CF-8005418B1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CC0ED5-CD24-4965-B49F-7F9B8B17B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760A760-EFEB-4723-9D0A-232E02FF3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525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90DDA1-2388-46C2-ACA2-ED540AD5B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A3BFCE3-1BB3-44C0-A213-66FCA29E2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912EC20-7F2D-4351-870D-A4D28E3ABA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F2AD43-37D6-419C-98D0-8C7B2D6D20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EB98516-935F-43D3-9F4C-2A42BE8D6B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A9536BD-86D7-4FCA-BAE3-7CAC0023F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6B71929-002E-4523-8305-26A7841E4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91A9DD0-F18E-4CA8-9661-F60D75F8D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4441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C08DE4-4B4E-4688-84A9-64E61DC78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C4A6BE7-773B-46CC-9F86-AD1CE7848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DF986BC-D90D-4054-93BA-A642E4992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6462835-D26C-4D81-8556-26F0FEE74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1883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4B951AE-837B-4566-8AF3-6CAA793B6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80FCB8B-20C9-4E50-A632-F8C566690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CFCABD1-0E5E-429C-BB1C-C228AC763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0486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0004D9-D077-464D-A793-FBC7D7257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837DE4-28E9-4FF3-B1E8-97C0E05C8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9DED291-2BEF-48D7-81E2-3E725EA8B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2F6C98-319C-4025-AF91-7A962D7D7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1AAAF56-46A4-453B-AE3B-FEE43E651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962DA73-6462-4753-BB17-BD3594226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042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91CA7D-6A63-4C87-BB25-D90EF36D1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C16F98F-A268-4E68-8E96-89393205C2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671B53-C4AD-4F21-88F2-A593674476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11414E-4702-4A1A-A479-C0B53A0C3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0DA8A3-AC7D-4F1E-A6F1-E828AA764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81CE974-0590-460F-8B72-B02D35CAB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5109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3AE80-39D8-4B52-865C-21AE039D8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58B95C7-6387-41AA-A736-E73B9BB841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FFDF7F-7D9A-438A-8EB7-5823A0250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7257F9-2201-42D2-833E-82A9B5C06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D0EF0C-5862-467B-9609-B0AD0ACC8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732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7C7C5DF-FDBC-47D3-B9B3-51574E9FCE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126FF9-9C58-4049-B4BC-5731EFD7D0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52FFE7-F178-4BAA-AF6B-CCD7ABE79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3720F8-F4ED-48A7-86F1-6AC2C335D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9AE05D-019E-4162-A84B-3BEE7CC0C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0593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A8D3E70-B0AA-4C77-AFA4-4E91FD431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97BF12E-42D5-4067-914D-8B64FACBF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7BB887-4950-4A65-8B2B-BD71D18D96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904EE0-AFCA-4E64-88BE-C5DA208E1B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330DF7-408C-4B99-B329-17B92421B0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180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254B682F-FEC4-4E80-A62E-2734190BC3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2" t="31845" r="17709" b="30356"/>
          <a:stretch/>
        </p:blipFill>
        <p:spPr>
          <a:xfrm>
            <a:off x="2419811" y="320245"/>
            <a:ext cx="3604334" cy="2592279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B3902A20-B65E-4F1D-8E85-00D01F25BEDB}"/>
              </a:ext>
            </a:extLst>
          </p:cNvPr>
          <p:cNvSpPr txBox="1"/>
          <p:nvPr/>
        </p:nvSpPr>
        <p:spPr>
          <a:xfrm>
            <a:off x="2899205" y="123146"/>
            <a:ext cx="372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A)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5A429ECA-147D-4A1F-AAF0-5788DC58DB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4" t="32221" r="17648" b="30778"/>
          <a:stretch/>
        </p:blipFill>
        <p:spPr>
          <a:xfrm>
            <a:off x="6092725" y="347654"/>
            <a:ext cx="3526732" cy="253746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2D302142-B2FA-4031-A69C-1D7B621BCC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4" t="32111" r="16047" b="30889"/>
          <a:stretch/>
        </p:blipFill>
        <p:spPr>
          <a:xfrm>
            <a:off x="2488390" y="3109623"/>
            <a:ext cx="3604335" cy="2537460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DE187782-8870-49ED-B85C-2482D5195F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6" t="31635" r="17648" b="30565"/>
          <a:stretch/>
        </p:blipFill>
        <p:spPr>
          <a:xfrm>
            <a:off x="5978425" y="3109623"/>
            <a:ext cx="3641032" cy="259228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44EBED50-825A-4A2F-9744-BEF6A9AF9F34}"/>
              </a:ext>
            </a:extLst>
          </p:cNvPr>
          <p:cNvSpPr txBox="1"/>
          <p:nvPr/>
        </p:nvSpPr>
        <p:spPr>
          <a:xfrm>
            <a:off x="6503539" y="123146"/>
            <a:ext cx="372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B)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2A138D2-5063-4232-B652-0F17957D6681}"/>
              </a:ext>
            </a:extLst>
          </p:cNvPr>
          <p:cNvSpPr txBox="1"/>
          <p:nvPr/>
        </p:nvSpPr>
        <p:spPr>
          <a:xfrm>
            <a:off x="2899204" y="2832624"/>
            <a:ext cx="372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C)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E97BADBA-5170-4030-87DC-B773977B90AA}"/>
              </a:ext>
            </a:extLst>
          </p:cNvPr>
          <p:cNvSpPr txBox="1"/>
          <p:nvPr/>
        </p:nvSpPr>
        <p:spPr>
          <a:xfrm>
            <a:off x="6541638" y="2832963"/>
            <a:ext cx="372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D)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AE671F7-CAD3-4222-B246-E3B7CF449B8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73527" r="62209" b="17541"/>
          <a:stretch/>
        </p:blipFill>
        <p:spPr>
          <a:xfrm>
            <a:off x="8533198" y="400145"/>
            <a:ext cx="967666" cy="61256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6B9C826-AF5B-4E89-9E70-76202A031CF9}"/>
              </a:ext>
            </a:extLst>
          </p:cNvPr>
          <p:cNvSpPr/>
          <p:nvPr/>
        </p:nvSpPr>
        <p:spPr>
          <a:xfrm>
            <a:off x="2419811" y="5908656"/>
            <a:ext cx="74556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10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S2. </a:t>
            </a:r>
            <a:r>
              <a:rPr lang="en-US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Principal component analyses (PCA) conducted on the normalized gene expression values of the biological replicates of the treated plants with </a:t>
            </a:r>
            <a:r>
              <a:rPr lang="en-US" sz="10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flg22-NH</a:t>
            </a:r>
            <a:r>
              <a:rPr lang="en-US" sz="105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(black symbols) and the not treated controls (white symbols) after 6 </a:t>
            </a:r>
            <a:r>
              <a:rPr lang="en-US" sz="105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hpt</a:t>
            </a:r>
            <a:r>
              <a:rPr lang="en-US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(circles) or 24 </a:t>
            </a:r>
            <a:r>
              <a:rPr lang="en-US" sz="105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hpt</a:t>
            </a:r>
            <a:r>
              <a:rPr lang="en-US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(triangles). The different analyses correspond to: A) global analysis, B) unfiltered comparison between treated and not treated plants at 6 </a:t>
            </a:r>
            <a:r>
              <a:rPr lang="en-US" sz="105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hpt</a:t>
            </a:r>
            <a:r>
              <a:rPr lang="en-US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C) filtered comparison between treated and not treated plants at 6 </a:t>
            </a:r>
            <a:r>
              <a:rPr lang="en-US" sz="105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hpt</a:t>
            </a:r>
            <a:r>
              <a:rPr lang="en-US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D) comparison between treated </a:t>
            </a:r>
            <a:r>
              <a:rPr lang="en-US" sz="105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not treated </a:t>
            </a:r>
            <a:r>
              <a:rPr lang="en-US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plants at 24 </a:t>
            </a:r>
            <a:r>
              <a:rPr lang="en-US" sz="105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hpt</a:t>
            </a:r>
            <a:r>
              <a:rPr lang="en-US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7047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111</Words>
  <Application>Microsoft Office PowerPoint</Application>
  <PresentationFormat>Panorámica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Alejandro Moll Dos Santos</dc:creator>
  <cp:lastModifiedBy>Luis Alejandro Moll Dos Santos</cp:lastModifiedBy>
  <cp:revision>8</cp:revision>
  <dcterms:created xsi:type="dcterms:W3CDTF">2023-01-13T14:16:06Z</dcterms:created>
  <dcterms:modified xsi:type="dcterms:W3CDTF">2024-05-23T11:32:45Z</dcterms:modified>
</cp:coreProperties>
</file>