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467" autoAdjust="0"/>
  </p:normalViewPr>
  <p:slideViewPr>
    <p:cSldViewPr snapToGrid="0">
      <p:cViewPr varScale="1">
        <p:scale>
          <a:sx n="102" d="100"/>
          <a:sy n="102" d="100"/>
        </p:scale>
        <p:origin x="91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1A544B-0DA2-437B-BCF7-7C536490ABD8}" type="datetimeFigureOut">
              <a:rPr lang="es-ES" smtClean="0"/>
              <a:t>13/05/2024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57EB58-F876-4689-A48D-73CD33E823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76746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57EB58-F876-4689-A48D-73CD33E823D7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8496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347523-83AE-CDB3-68B1-49378467DE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2E2A2D9-807B-75ED-996D-CDD91AAA12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BC2F400-1381-F01E-9676-85734CB2A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37015-1ACD-4A89-BD6A-5354BA4F6BDF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C645C63-C358-1569-6414-E5F5EB991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BACE00-1C7B-6E30-4A2D-4671F27AB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5E799-1655-463E-ACD6-3CFB1D4C984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860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9A994B-B237-438E-2B29-4D000664B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F91ED2-FED6-9309-2406-A9A43D28FD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F260A1B-9101-9E49-13A6-C070A8FA4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37015-1ACD-4A89-BD6A-5354BA4F6BDF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6AC7091-1D8E-F64E-EBD3-C005A72F5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BD1C1F0-9720-23E6-1DF1-C3E8AA0CA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5E799-1655-463E-ACD6-3CFB1D4C984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175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BD1806-E35D-3FA9-F273-2D38F0973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554AD9D-9AD1-ABF3-C962-6039A1320E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E498F1D-9E11-1E39-44FC-4238BD287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37015-1ACD-4A89-BD6A-5354BA4F6BDF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DEC048A-F8BC-ABDA-D615-90C3A5923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A06E19E-ABDC-2997-186F-6AFEC328E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5E799-1655-463E-ACD6-3CFB1D4C984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201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FA4E25-422F-5ED2-3B5A-47D90B42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E5C8B9A-3844-B264-5FC5-1087D3A912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6A8F9C0-2F78-6CBD-A5E2-A834B64F59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E20879C-EF09-7FEE-D109-25F599A3E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37015-1ACD-4A89-BD6A-5354BA4F6BDF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FEA5BED-FB37-0C46-38F5-3FF2A9F42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0E7BAD3-9F2C-A63D-D260-38CBA864E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5E799-1655-463E-ACD6-3CFB1D4C984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260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3A5C3A-80A8-3C38-51E8-3E58AB86E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930ABBA-9FB3-3957-C4DD-12DF2BB083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2CC1701-0AF0-6415-4B6C-38CF6EE45A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411DDCF-4B67-EF7A-3ED1-711C201045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4FACFB4-6A2B-3160-1CE1-6EFF74FEEA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D41B68C-FA91-49CA-B6BE-6A5FDD70E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37015-1ACD-4A89-BD6A-5354BA4F6BDF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1BCAA02-345B-4F2C-844D-A42B761D4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AF705BF-EC7A-6B6F-B6F1-2E03272E0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5E799-1655-463E-ACD6-3CFB1D4C984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5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820446-6AED-A1ED-5EF2-051FF1A56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1DD7CB5-F813-31BB-692C-18D19F70A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37015-1ACD-4A89-BD6A-5354BA4F6BDF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E8BB190-CE71-85F4-0F6A-06E77CA60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CF81304-322F-8B07-804D-847726F03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5E799-1655-463E-ACD6-3CFB1D4C984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169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960998D-7E37-6ED5-C0EC-AF7CDCCA7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37015-1ACD-4A89-BD6A-5354BA4F6BDF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95EE2BA-9AE7-286C-1648-4844E99B1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2C3BBE6-1514-299A-A464-0BAEEDF89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5E799-1655-463E-ACD6-3CFB1D4C984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77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CDE660-7A2A-7004-ED6A-557132035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AF9E79A-9B1D-05BB-89B5-5C2340863E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DEE1A89-C6C0-B42C-6D1E-87775A2E60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53120CF-0CB4-A607-F6BD-105CE5571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37015-1ACD-4A89-BD6A-5354BA4F6BDF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32D7D0-463D-C432-AC58-6BDC1917C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0726812-38FB-BDEC-FBBB-4E387B2DE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5E799-1655-463E-ACD6-3CFB1D4C984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383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42438C-0CC7-8BE4-B203-BEE061521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38A2737-9365-37A6-5FA5-580D246F60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3C9B428-2580-F1AA-8BF7-EA389146C1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7A219B9-62C9-49E0-C3C1-D451713DA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37015-1ACD-4A89-BD6A-5354BA4F6BDF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07F7BCF-905C-93DE-4E37-034DE994E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192911B-F6DB-9B5E-6BF0-DE7AA81B6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5E799-1655-463E-ACD6-3CFB1D4C984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61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1AB90C-8DCF-5496-6A32-B2BF65510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E18DDB6-5DFF-DCAF-C2E5-B00BB46816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4ACCB57-6299-E740-653B-A21C0FF4F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37015-1ACD-4A89-BD6A-5354BA4F6BDF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E844E26-9781-6C86-B2F4-4A50F4306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59FE75A-62D1-E0E7-0DF6-66A0154D3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5E799-1655-463E-ACD6-3CFB1D4C984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983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F22B73D-912F-82A2-E905-420C824573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3A5FEF7-6022-B11B-1D37-962A05360B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0F2F347-F11F-87CC-D87F-85CEEF773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37015-1ACD-4A89-BD6A-5354BA4F6BDF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DE180B3-CA8C-7C66-3C7A-4E273F734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CD1C81-6DE5-79E1-F7DD-3068D34C0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5E799-1655-463E-ACD6-3CFB1D4C984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436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B5A163C-17F0-D268-C1D6-D967538C2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B61A288-53AC-32F6-A1AD-5FE0B0F49F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9C35FA5-5DDE-6789-28AB-71409C36A8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637015-1ACD-4A89-BD6A-5354BA4F6BDF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5B53881-ED30-C8D8-A2E6-A1591F11CF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049031-3FEA-0D1E-C8A2-585A3021AD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95E799-1655-463E-ACD6-3CFB1D4C984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114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EEC8250-25D0-49BC-88D2-04369238E06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23" t="32492" r="19174" b="30486"/>
          <a:stretch/>
        </p:blipFill>
        <p:spPr>
          <a:xfrm>
            <a:off x="2337772" y="270390"/>
            <a:ext cx="7516456" cy="5583655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F5F0AE94-448E-48EB-9BF8-0E543DB10AD3}"/>
              </a:ext>
            </a:extLst>
          </p:cNvPr>
          <p:cNvSpPr/>
          <p:nvPr/>
        </p:nvSpPr>
        <p:spPr>
          <a:xfrm>
            <a:off x="2648932" y="6051006"/>
            <a:ext cx="72052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n-US" sz="10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Figure S4</a:t>
            </a:r>
            <a:r>
              <a:rPr lang="en-US" sz="1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Validation of the RNA-seq results for 15 genes by RT-qPCR analysis. Pearson’s correlation is indicated. Values are the means of four replicates of five plants each.</a:t>
            </a:r>
            <a:endParaRPr lang="es-ES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543978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</Words>
  <Application>Microsoft Office PowerPoint</Application>
  <PresentationFormat>Panorámica</PresentationFormat>
  <Paragraphs>2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Lluis Moll Dos Santos</dc:creator>
  <cp:lastModifiedBy>Luis Alejandro Moll Dos Santos</cp:lastModifiedBy>
  <cp:revision>8</cp:revision>
  <dcterms:created xsi:type="dcterms:W3CDTF">2022-08-22T16:51:42Z</dcterms:created>
  <dcterms:modified xsi:type="dcterms:W3CDTF">2024-05-13T16:10:44Z</dcterms:modified>
</cp:coreProperties>
</file>