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9B0349-8FB4-47C5-A87B-0C9AD2FCF190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6DFDCE-800A-4652-9FB6-9CE125B00B6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268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DFDCE-800A-4652-9FB6-9CE125B00B6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171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974581-34EF-485A-9A8B-B528CFB1AA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C0E024-04B2-487B-A45E-BF0D4E187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21FAAD-D65A-48EC-8645-EDA47BB53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E6F84-020B-4E9E-82A0-38F1EAEA410F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151E44-C5ED-48B1-A746-F21752DAF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0DAB5B-3D7B-44AA-B438-1A31C2A21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5D75-E7D9-467F-A81C-A4C65BE05D2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126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869E89-BBFE-4F67-9E9B-2425F0ED9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4DFE11-4368-435A-81F7-DAFDFCAAA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1DB09D-F624-4E66-830C-734831123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E6F84-020B-4E9E-82A0-38F1EAEA410F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8B4BEB-6186-475C-BEDA-2C8060A4E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6D0FCB-4751-4A0B-B7B0-7A36C27BD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5D75-E7D9-467F-A81C-A4C65BE05D2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408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9F56D4-1910-4587-A55F-E6CC27459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08FA01-035E-43DF-B188-0875BF35BE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16A9A-E0B9-4C6D-BC79-980BEEFCE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E6F84-020B-4E9E-82A0-38F1EAEA410F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139378-336E-48DE-ADF5-8EDFE527A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B9AE924-1F6F-44A2-965E-0E1CE74BA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5D75-E7D9-467F-A81C-A4C65BE05D2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56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3F1AA4-A0D2-45F0-84E0-A343D96D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BAA44F-171E-4936-8B23-0CFDB5EDDC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7BBFCA6-5C60-45C3-8B13-FA91A3B53F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4C314AA-0127-456B-860B-E09FE9E6C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E6F84-020B-4E9E-82A0-38F1EAEA410F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22989C3-27CC-4440-9401-A96AE1C2B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926CD18-E6D2-4FC0-8D34-741BF24C8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5D75-E7D9-467F-A81C-A4C65BE05D2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972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86EBE0-D0F8-427C-8EFA-6E88B4317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DBDE368-0246-4A54-8CB3-D8C031C03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D0499CD-1ABE-478D-8C02-8D46876528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536382A-4517-44C5-AC10-B30F1B1908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8D3650F-1117-464C-941F-892F46B7B3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89D8649-22EC-40FB-A1F3-78F893415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E6F84-020B-4E9E-82A0-38F1EAEA410F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F20F340-9C0D-4A6A-8FD6-5471A9E07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CEC2CBB-CAA7-40AE-AD17-2710E6FAC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5D75-E7D9-467F-A81C-A4C65BE05D2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855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E9DD5E-B319-4374-9AC0-3ED610B57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A6438AE-708E-410B-A6F5-FCE075EA4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E6F84-020B-4E9E-82A0-38F1EAEA410F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623A08E-91B0-4AC6-A7ED-E9F9FEB8C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2ECBE01-E49F-4086-A34B-C9234320B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5D75-E7D9-467F-A81C-A4C65BE05D2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820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F16FAE5-FDA5-4971-B4BC-5DF08C6E0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E6F84-020B-4E9E-82A0-38F1EAEA410F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84FC701-E095-4CF6-BA92-ABA5D1328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1C4EC90-D003-4E00-9FBC-F614E50ED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5D75-E7D9-467F-A81C-A4C65BE05D2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38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B392AF-AB04-4042-B2B4-015E6B62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76AD7F-2271-40C3-899B-DD9A37372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9DE28B-FF5D-4AB7-BCF8-3239A7F753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C2776C6-0D05-4220-AFA4-1612F69B5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E6F84-020B-4E9E-82A0-38F1EAEA410F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A194726-960F-49BD-9A95-11A241258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1E8B7AB-E47C-43A9-91DD-B7D297FDE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5D75-E7D9-467F-A81C-A4C65BE05D2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252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A7D8C6-4B81-4F79-A34C-EBC6AD0AB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5DF5230-69E6-4296-9C42-9B8D1FD486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7D5FC77-9F3E-4F85-B509-6C28DA6F28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072C8D-929D-473D-BFAF-2CE50FEDD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E6F84-020B-4E9E-82A0-38F1EAEA410F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9B1B6BF-64DC-465B-8331-966922805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9C13093-9F1B-47D1-A619-E7559043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5D75-E7D9-467F-A81C-A4C65BE05D2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818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048010-9603-45BB-BD0D-06866F12D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AF3C148-BF17-480C-98E7-8EDC84E0E2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E1A3DA-AF46-4F15-9018-426678AA6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E6F84-020B-4E9E-82A0-38F1EAEA410F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330231-905C-4DBB-BA79-B9038ACD5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B6668F-0160-4BF2-A320-F2474ACA8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5D75-E7D9-467F-A81C-A4C65BE05D2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612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2809D1C-FB46-44BA-9954-E2672A4DBA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1DB9D97-2DAC-465E-95F2-0DB46DF445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C49957-3DF9-42A7-ADEC-0230FB84E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E6F84-020B-4E9E-82A0-38F1EAEA410F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554495-B63A-4D41-823B-CCCD95E71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6EFF334-7433-4681-B754-C961ABC34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75D75-E7D9-467F-A81C-A4C65BE05D2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399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3FC7EA0-7FFD-473C-B972-266D5C655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477C2A-8503-4D67-998E-C270432BAA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A02A7F-8E8B-4C3C-A15F-1356DCB9F4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E6F84-020B-4E9E-82A0-38F1EAEA410F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0F33EB-F1AD-4AF1-9008-6271DC6029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C3B9AB-875B-43FB-94F0-049A581C6F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75D75-E7D9-467F-A81C-A4C65BE05D2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058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a planta con hojas verdes&#10;&#10;Descripción generada automáticamente con confianza media">
            <a:extLst>
              <a:ext uri="{FF2B5EF4-FFF2-40B4-BE49-F238E27FC236}">
                <a16:creationId xmlns:a16="http://schemas.microsoft.com/office/drawing/2014/main" id="{94A85B69-F60A-8FDD-D857-C786CF7C47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02" b="4191"/>
          <a:stretch/>
        </p:blipFill>
        <p:spPr>
          <a:xfrm rot="5400000">
            <a:off x="5805776" y="2140590"/>
            <a:ext cx="5036349" cy="2129623"/>
          </a:xfrm>
          <a:prstGeom prst="rect">
            <a:avLst/>
          </a:prstGeom>
        </p:spPr>
      </p:pic>
      <p:pic>
        <p:nvPicPr>
          <p:cNvPr id="7" name="Imagen 6" descr="Un florero con flores junto a una planta&#10;&#10;Descripción generada automáticamente con confianza baja">
            <a:extLst>
              <a:ext uri="{FF2B5EF4-FFF2-40B4-BE49-F238E27FC236}">
                <a16:creationId xmlns:a16="http://schemas.microsoft.com/office/drawing/2014/main" id="{70AB80FC-EC36-29D9-42F2-41D0BCB56F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8" b="11545"/>
          <a:stretch/>
        </p:blipFill>
        <p:spPr>
          <a:xfrm rot="5400000">
            <a:off x="8038627" y="2140591"/>
            <a:ext cx="5036352" cy="2129624"/>
          </a:xfrm>
          <a:prstGeom prst="rect">
            <a:avLst/>
          </a:prstGeom>
        </p:spPr>
      </p:pic>
      <p:pic>
        <p:nvPicPr>
          <p:cNvPr id="9" name="Imagen 8" descr="Un florero con flores y hojas verdes&#10;&#10;Descripción generada automáticamente con confianza baja">
            <a:extLst>
              <a:ext uri="{FF2B5EF4-FFF2-40B4-BE49-F238E27FC236}">
                <a16:creationId xmlns:a16="http://schemas.microsoft.com/office/drawing/2014/main" id="{F47AD18A-384C-0E51-DB5E-70BDECFDE4D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78" b="6816"/>
          <a:stretch/>
        </p:blipFill>
        <p:spPr>
          <a:xfrm rot="5400000">
            <a:off x="3572924" y="2140590"/>
            <a:ext cx="5036349" cy="2129623"/>
          </a:xfrm>
          <a:prstGeom prst="rect">
            <a:avLst/>
          </a:prstGeom>
        </p:spPr>
      </p:pic>
      <p:pic>
        <p:nvPicPr>
          <p:cNvPr id="11" name="Imagen 10" descr="Un florero con flores&#10;&#10;Descripción generada automáticamente">
            <a:extLst>
              <a:ext uri="{FF2B5EF4-FFF2-40B4-BE49-F238E27FC236}">
                <a16:creationId xmlns:a16="http://schemas.microsoft.com/office/drawing/2014/main" id="{E09483AB-BC0F-5B7E-37A9-80531292F7C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9" b="12274"/>
          <a:stretch/>
        </p:blipFill>
        <p:spPr>
          <a:xfrm rot="5400000">
            <a:off x="1340070" y="2140588"/>
            <a:ext cx="5036351" cy="2129624"/>
          </a:xfrm>
          <a:prstGeom prst="rect">
            <a:avLst/>
          </a:prstGeom>
        </p:spPr>
      </p:pic>
      <p:pic>
        <p:nvPicPr>
          <p:cNvPr id="13" name="Imagen 12" descr="Un florero con hojas verdes&#10;&#10;Descripción generada automáticamente con confianza baja">
            <a:extLst>
              <a:ext uri="{FF2B5EF4-FFF2-40B4-BE49-F238E27FC236}">
                <a16:creationId xmlns:a16="http://schemas.microsoft.com/office/drawing/2014/main" id="{F90042D9-E845-F2BE-1B33-037B700F90D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12" b="7282"/>
          <a:stretch/>
        </p:blipFill>
        <p:spPr>
          <a:xfrm rot="5400000">
            <a:off x="-892784" y="2140587"/>
            <a:ext cx="5036352" cy="2129625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B34303BC-23D5-4C8D-F251-D5681B7A736D}"/>
              </a:ext>
            </a:extLst>
          </p:cNvPr>
          <p:cNvSpPr/>
          <p:nvPr/>
        </p:nvSpPr>
        <p:spPr>
          <a:xfrm>
            <a:off x="840118" y="334134"/>
            <a:ext cx="1570550" cy="353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Not inoculated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5FA66BBE-7834-57E9-5623-117926ED140D}"/>
              </a:ext>
            </a:extLst>
          </p:cNvPr>
          <p:cNvSpPr/>
          <p:nvPr/>
        </p:nvSpPr>
        <p:spPr>
          <a:xfrm>
            <a:off x="3442646" y="330533"/>
            <a:ext cx="831198" cy="353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NTC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C59BC99E-7615-9F89-F2B8-9DC19AD14918}"/>
              </a:ext>
            </a:extLst>
          </p:cNvPr>
          <p:cNvSpPr/>
          <p:nvPr/>
        </p:nvSpPr>
        <p:spPr>
          <a:xfrm>
            <a:off x="5674298" y="330532"/>
            <a:ext cx="831198" cy="353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1036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5B509D67-F72A-D8C9-A1B9-6C6AB575FF1F}"/>
              </a:ext>
            </a:extLst>
          </p:cNvPr>
          <p:cNvSpPr/>
          <p:nvPr/>
        </p:nvSpPr>
        <p:spPr>
          <a:xfrm>
            <a:off x="7692560" y="326931"/>
            <a:ext cx="1262780" cy="353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flg22-NH</a:t>
            </a:r>
            <a:r>
              <a:rPr lang="es-ES" b="1" baseline="-25000" dirty="0">
                <a:solidFill>
                  <a:schemeClr val="tx1"/>
                </a:solidFill>
              </a:rPr>
              <a:t>2</a:t>
            </a:r>
            <a:endParaRPr lang="en-US" b="1" baseline="-25000" dirty="0">
              <a:solidFill>
                <a:schemeClr val="tx1"/>
              </a:solidFill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E1D71A3F-BAC0-4B18-797F-DF70A5D7D4FB}"/>
              </a:ext>
            </a:extLst>
          </p:cNvPr>
          <p:cNvSpPr/>
          <p:nvPr/>
        </p:nvSpPr>
        <p:spPr>
          <a:xfrm>
            <a:off x="10140003" y="334134"/>
            <a:ext cx="831198" cy="353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FV7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E5341BD-FD63-4063-B6F9-77AA225A9F42}"/>
              </a:ext>
            </a:extLst>
          </p:cNvPr>
          <p:cNvSpPr/>
          <p:nvPr/>
        </p:nvSpPr>
        <p:spPr>
          <a:xfrm>
            <a:off x="560579" y="6076665"/>
            <a:ext cx="6096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S5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Almond leaf scorch symptoms observed in the different treatments at 70 days post-inoculation. </a:t>
            </a:r>
          </a:p>
        </p:txBody>
      </p:sp>
    </p:spTree>
    <p:extLst>
      <p:ext uri="{BB962C8B-B14F-4D97-AF65-F5344CB8AC3E}">
        <p14:creationId xmlns:p14="http://schemas.microsoft.com/office/powerpoint/2010/main" val="26007636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24</Words>
  <Application>Microsoft Office PowerPoint</Application>
  <PresentationFormat>Panorámica</PresentationFormat>
  <Paragraphs>7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 Alejandro Moll Dos Santos</dc:creator>
  <cp:lastModifiedBy>Luis Alejandro Moll Dos Santos</cp:lastModifiedBy>
  <cp:revision>7</cp:revision>
  <dcterms:created xsi:type="dcterms:W3CDTF">2024-04-30T17:03:35Z</dcterms:created>
  <dcterms:modified xsi:type="dcterms:W3CDTF">2024-05-13T16:11:40Z</dcterms:modified>
</cp:coreProperties>
</file>