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12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049" autoAdjust="0"/>
    <p:restoredTop sz="94660"/>
  </p:normalViewPr>
  <p:slideViewPr>
    <p:cSldViewPr snapToGrid="0">
      <p:cViewPr varScale="1">
        <p:scale>
          <a:sx n="24" d="100"/>
          <a:sy n="24" d="100"/>
        </p:scale>
        <p:origin x="1686" y="36"/>
      </p:cViewPr>
      <p:guideLst>
        <p:guide orient="horz"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sto01\Desktop\blmpf1\supplementary%20figs\array_data%20for%20supp%20figs%20(NEWER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hasto01\Desktop\blmpf1\supplementary%20figs\array_data%20for%20supp%20figs%20(NEWER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'[array_data for supp figs (NEWER).xlsx]Supp fig 1'!$C$1</c:f>
              <c:strCache>
                <c:ptCount val="1"/>
                <c:pt idx="0">
                  <c:v>B6 bleo/B6 con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1'!$B$2:$B$7</c:f>
              <c:strCache>
                <c:ptCount val="6"/>
                <c:pt idx="0">
                  <c:v>Ager</c:v>
                </c:pt>
                <c:pt idx="1">
                  <c:v>C4</c:v>
                </c:pt>
                <c:pt idx="2">
                  <c:v>Hspa1b</c:v>
                </c:pt>
                <c:pt idx="3">
                  <c:v>Pbx2</c:v>
                </c:pt>
                <c:pt idx="4">
                  <c:v>Tnxb</c:v>
                </c:pt>
                <c:pt idx="5">
                  <c:v>Vars</c:v>
                </c:pt>
              </c:strCache>
            </c:strRef>
          </c:cat>
          <c:val>
            <c:numRef>
              <c:f>'[array_data for supp figs (NEWER).xlsx]Supp fig 1'!$C$2:$C$7</c:f>
              <c:numCache>
                <c:formatCode>General</c:formatCode>
                <c:ptCount val="6"/>
                <c:pt idx="0">
                  <c:v>0.89206439020427308</c:v>
                </c:pt>
                <c:pt idx="1">
                  <c:v>1.4864479476607315</c:v>
                </c:pt>
                <c:pt idx="2">
                  <c:v>0.74939297199464827</c:v>
                </c:pt>
                <c:pt idx="3">
                  <c:v>0.79165072782190671</c:v>
                </c:pt>
                <c:pt idx="4">
                  <c:v>0.45960872375928247</c:v>
                </c:pt>
                <c:pt idx="5">
                  <c:v>1.2294074252291787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4F-4FB5-9BE8-CDCEB1899B36}"/>
            </c:ext>
          </c:extLst>
        </c:ser>
        <c:ser>
          <c:idx val="1"/>
          <c:order val="1"/>
          <c:tx>
            <c:strRef>
              <c:f>'[array_data for supp figs (NEWER).xlsx]Supp fig 1'!$D$1</c:f>
              <c:strCache>
                <c:ptCount val="1"/>
                <c:pt idx="0">
                  <c:v>C3H bleo/C3H con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1'!$B$2:$B$7</c:f>
              <c:strCache>
                <c:ptCount val="6"/>
                <c:pt idx="0">
                  <c:v>Ager</c:v>
                </c:pt>
                <c:pt idx="1">
                  <c:v>C4</c:v>
                </c:pt>
                <c:pt idx="2">
                  <c:v>Hspa1b</c:v>
                </c:pt>
                <c:pt idx="3">
                  <c:v>Pbx2</c:v>
                </c:pt>
                <c:pt idx="4">
                  <c:v>Tnxb</c:v>
                </c:pt>
                <c:pt idx="5">
                  <c:v>Vars</c:v>
                </c:pt>
              </c:strCache>
            </c:strRef>
          </c:cat>
          <c:val>
            <c:numRef>
              <c:f>'[array_data for supp figs (NEWER).xlsx]Supp fig 1'!$D$2:$D$7</c:f>
              <c:numCache>
                <c:formatCode>General</c:formatCode>
                <c:ptCount val="6"/>
                <c:pt idx="0">
                  <c:v>0.8558230151154137</c:v>
                </c:pt>
                <c:pt idx="1">
                  <c:v>1.2251292092192021</c:v>
                </c:pt>
                <c:pt idx="2">
                  <c:v>0.80504999962252743</c:v>
                </c:pt>
                <c:pt idx="3">
                  <c:v>0.94531224841725803</c:v>
                </c:pt>
                <c:pt idx="4">
                  <c:v>1.0477970309005737</c:v>
                </c:pt>
                <c:pt idx="5">
                  <c:v>0.98149560076929931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4F-4FB5-9BE8-CDCEB1899B36}"/>
            </c:ext>
          </c:extLst>
        </c:ser>
        <c:ser>
          <c:idx val="2"/>
          <c:order val="2"/>
          <c:tx>
            <c:strRef>
              <c:f>'[array_data for supp figs (NEWER).xlsx]Supp fig 1'!$E$1</c:f>
              <c:strCache>
                <c:ptCount val="1"/>
                <c:pt idx="0">
                  <c:v>B6 bleo/C3H bleo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1'!$B$2:$B$7</c:f>
              <c:strCache>
                <c:ptCount val="6"/>
                <c:pt idx="0">
                  <c:v>Ager</c:v>
                </c:pt>
                <c:pt idx="1">
                  <c:v>C4</c:v>
                </c:pt>
                <c:pt idx="2">
                  <c:v>Hspa1b</c:v>
                </c:pt>
                <c:pt idx="3">
                  <c:v>Pbx2</c:v>
                </c:pt>
                <c:pt idx="4">
                  <c:v>Tnxb</c:v>
                </c:pt>
                <c:pt idx="5">
                  <c:v>Vars</c:v>
                </c:pt>
              </c:strCache>
            </c:strRef>
          </c:cat>
          <c:val>
            <c:numRef>
              <c:f>'[array_data for supp figs (NEWER).xlsx]Supp fig 1'!$E$2:$E$7</c:f>
              <c:numCache>
                <c:formatCode>General</c:formatCode>
                <c:ptCount val="6"/>
                <c:pt idx="0">
                  <c:v>0.81554512672145241</c:v>
                </c:pt>
                <c:pt idx="1">
                  <c:v>3.7984701696583212</c:v>
                </c:pt>
                <c:pt idx="2">
                  <c:v>1.5879951458917745</c:v>
                </c:pt>
                <c:pt idx="3">
                  <c:v>0.78140486999249492</c:v>
                </c:pt>
                <c:pt idx="4">
                  <c:v>0.93888257427125299</c:v>
                </c:pt>
                <c:pt idx="5">
                  <c:v>1.2264719588755049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4F-4FB5-9BE8-CDCEB1899B36}"/>
            </c:ext>
          </c:extLst>
        </c:ser>
        <c:ser>
          <c:idx val="3"/>
          <c:order val="3"/>
          <c:tx>
            <c:strRef>
              <c:f>'[array_data for supp figs (NEWER).xlsx]Supp fig 1'!$F$1</c:f>
              <c:strCache>
                <c:ptCount val="1"/>
                <c:pt idx="0">
                  <c:v>B6 con/C3H con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1'!$B$2:$B$7</c:f>
              <c:strCache>
                <c:ptCount val="6"/>
                <c:pt idx="0">
                  <c:v>Ager</c:v>
                </c:pt>
                <c:pt idx="1">
                  <c:v>C4</c:v>
                </c:pt>
                <c:pt idx="2">
                  <c:v>Hspa1b</c:v>
                </c:pt>
                <c:pt idx="3">
                  <c:v>Pbx2</c:v>
                </c:pt>
                <c:pt idx="4">
                  <c:v>Tnxb</c:v>
                </c:pt>
                <c:pt idx="5">
                  <c:v>Vars</c:v>
                </c:pt>
              </c:strCache>
            </c:strRef>
          </c:cat>
          <c:val>
            <c:numRef>
              <c:f>'[array_data for supp figs (NEWER).xlsx]Supp fig 1'!$F$2:$F$7</c:f>
              <c:numCache>
                <c:formatCode>General</c:formatCode>
                <c:ptCount val="6"/>
                <c:pt idx="0">
                  <c:v>0.78241245472606724</c:v>
                </c:pt>
                <c:pt idx="1">
                  <c:v>3.1306960748405284</c:v>
                </c:pt>
                <c:pt idx="2">
                  <c:v>1.700353863893018</c:v>
                </c:pt>
                <c:pt idx="3">
                  <c:v>0.9330776422187248</c:v>
                </c:pt>
                <c:pt idx="4">
                  <c:v>2.1404258074982536</c:v>
                </c:pt>
                <c:pt idx="5">
                  <c:v>0.9791520755446963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34F-4FB5-9BE8-CDCEB1899B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105632"/>
        <c:axId val="385108912"/>
      </c:barChart>
      <c:catAx>
        <c:axId val="385105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08912"/>
        <c:crosses val="autoZero"/>
        <c:auto val="1"/>
        <c:lblAlgn val="ctr"/>
        <c:lblOffset val="100"/>
        <c:noMultiLvlLbl val="0"/>
      </c:catAx>
      <c:valAx>
        <c:axId val="38510891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 baseline="0" dirty="0"/>
                  <a:t>Relative Expression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1056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'[array_data for supp figs (NEWER).xlsx]Supp fig 1'!$C$20</c:f>
              <c:strCache>
                <c:ptCount val="1"/>
                <c:pt idx="0">
                  <c:v>B6 bleo/B6 con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1'!$B$21:$B$24</c:f>
              <c:strCache>
                <c:ptCount val="4"/>
                <c:pt idx="0">
                  <c:v>Cfb</c:v>
                </c:pt>
                <c:pt idx="1">
                  <c:v>D17H6S56E-5</c:v>
                </c:pt>
                <c:pt idx="2">
                  <c:v>Gpsm3</c:v>
                </c:pt>
                <c:pt idx="3">
                  <c:v>Hspa1a</c:v>
                </c:pt>
              </c:strCache>
            </c:strRef>
          </c:cat>
          <c:val>
            <c:numRef>
              <c:f>'[array_data for supp figs (NEWER).xlsx]Supp fig 1'!$C$21:$C$24</c:f>
              <c:numCache>
                <c:formatCode>General</c:formatCode>
                <c:ptCount val="4"/>
                <c:pt idx="0">
                  <c:v>2.2031899930264323</c:v>
                </c:pt>
                <c:pt idx="1">
                  <c:v>1.9849955836651403</c:v>
                </c:pt>
                <c:pt idx="2">
                  <c:v>1.1925076252659181</c:v>
                </c:pt>
                <c:pt idx="3">
                  <c:v>0.72972738064200204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5B-41D9-8246-E9AAE621681D}"/>
            </c:ext>
          </c:extLst>
        </c:ser>
        <c:ser>
          <c:idx val="1"/>
          <c:order val="1"/>
          <c:tx>
            <c:strRef>
              <c:f>'[array_data for supp figs (NEWER).xlsx]Supp fig 1'!$D$20</c:f>
              <c:strCache>
                <c:ptCount val="1"/>
                <c:pt idx="0">
                  <c:v>C3H bleo/C3H con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1'!$B$21:$B$24</c:f>
              <c:strCache>
                <c:ptCount val="4"/>
                <c:pt idx="0">
                  <c:v>Cfb</c:v>
                </c:pt>
                <c:pt idx="1">
                  <c:v>D17H6S56E-5</c:v>
                </c:pt>
                <c:pt idx="2">
                  <c:v>Gpsm3</c:v>
                </c:pt>
                <c:pt idx="3">
                  <c:v>Hspa1a</c:v>
                </c:pt>
              </c:strCache>
            </c:strRef>
          </c:cat>
          <c:val>
            <c:numRef>
              <c:f>'[array_data for supp figs (NEWER).xlsx]Supp fig 1'!$D$21:$D$24</c:f>
              <c:numCache>
                <c:formatCode>General</c:formatCode>
                <c:ptCount val="4"/>
                <c:pt idx="0">
                  <c:v>1.4444130603694005</c:v>
                </c:pt>
                <c:pt idx="1">
                  <c:v>1.462450968767673</c:v>
                </c:pt>
                <c:pt idx="2">
                  <c:v>1.0566009934782017</c:v>
                </c:pt>
                <c:pt idx="3">
                  <c:v>0.86731800229984357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5B-41D9-8246-E9AAE621681D}"/>
            </c:ext>
          </c:extLst>
        </c:ser>
        <c:ser>
          <c:idx val="2"/>
          <c:order val="2"/>
          <c:tx>
            <c:strRef>
              <c:f>'[array_data for supp figs (NEWER).xlsx]Supp fig 1'!$E$20</c:f>
              <c:strCache>
                <c:ptCount val="1"/>
                <c:pt idx="0">
                  <c:v>B6 bleo/C3H bleo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1'!$B$21:$B$24</c:f>
              <c:strCache>
                <c:ptCount val="4"/>
                <c:pt idx="0">
                  <c:v>Cfb</c:v>
                </c:pt>
                <c:pt idx="1">
                  <c:v>D17H6S56E-5</c:v>
                </c:pt>
                <c:pt idx="2">
                  <c:v>Gpsm3</c:v>
                </c:pt>
                <c:pt idx="3">
                  <c:v>Hspa1a</c:v>
                </c:pt>
              </c:strCache>
            </c:strRef>
          </c:cat>
          <c:val>
            <c:numRef>
              <c:f>'[array_data for supp figs (NEWER).xlsx]Supp fig 1'!$E$21:$E$24</c:f>
              <c:numCache>
                <c:formatCode>General</c:formatCode>
                <c:ptCount val="4"/>
                <c:pt idx="0">
                  <c:v>1.2922717477640737</c:v>
                </c:pt>
                <c:pt idx="1">
                  <c:v>1.3376267118275498</c:v>
                </c:pt>
                <c:pt idx="2">
                  <c:v>1.0266666189325642</c:v>
                </c:pt>
                <c:pt idx="3">
                  <c:v>1.1661293622916873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5B-41D9-8246-E9AAE621681D}"/>
            </c:ext>
          </c:extLst>
        </c:ser>
        <c:ser>
          <c:idx val="3"/>
          <c:order val="3"/>
          <c:tx>
            <c:strRef>
              <c:f>'[array_data for supp figs (NEWER).xlsx]Supp fig 1'!$F$20</c:f>
              <c:strCache>
                <c:ptCount val="1"/>
                <c:pt idx="0">
                  <c:v>B6 con/C3H con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1'!$B$21:$B$24</c:f>
              <c:strCache>
                <c:ptCount val="4"/>
                <c:pt idx="0">
                  <c:v>Cfb</c:v>
                </c:pt>
                <c:pt idx="1">
                  <c:v>D17H6S56E-5</c:v>
                </c:pt>
                <c:pt idx="2">
                  <c:v>Gpsm3</c:v>
                </c:pt>
                <c:pt idx="3">
                  <c:v>Hspa1a</c:v>
                </c:pt>
              </c:strCache>
            </c:strRef>
          </c:cat>
          <c:val>
            <c:numRef>
              <c:f>'[array_data for supp figs (NEWER).xlsx]Supp fig 1'!$F$21:$F$24</c:f>
              <c:numCache>
                <c:formatCode>General</c:formatCode>
                <c:ptCount val="4"/>
                <c:pt idx="0">
                  <c:v>0.84721435551401558</c:v>
                </c:pt>
                <c:pt idx="1">
                  <c:v>0.98550016768788984</c:v>
                </c:pt>
                <c:pt idx="2">
                  <c:v>0.90966040514261426</c:v>
                </c:pt>
                <c:pt idx="3">
                  <c:v>1.3860038909821295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5B-41D9-8246-E9AAE6216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091328"/>
        <c:axId val="325080832"/>
      </c:barChart>
      <c:catAx>
        <c:axId val="325091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80832"/>
        <c:crosses val="autoZero"/>
        <c:auto val="1"/>
        <c:lblAlgn val="ctr"/>
        <c:lblOffset val="100"/>
        <c:noMultiLvlLbl val="0"/>
      </c:catAx>
      <c:valAx>
        <c:axId val="325080832"/>
        <c:scaling>
          <c:orientation val="minMax"/>
          <c:max val="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600" baseline="0"/>
                  <a:t>Relative Expressioon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91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'[array_data for supp figs (NEWER).xlsx]Supp fig 1'!$C$37</c:f>
              <c:strCache>
                <c:ptCount val="1"/>
                <c:pt idx="0">
                  <c:v>B6 bleo/B6 con</c:v>
                </c:pt>
              </c:strCache>
            </c:strRef>
          </c:tx>
          <c:spPr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1'!$B$38:$B$57</c:f>
              <c:strCache>
                <c:ptCount val="20"/>
                <c:pt idx="0">
                  <c:v>Agpat1</c:v>
                </c:pt>
                <c:pt idx="1">
                  <c:v>Atf6b</c:v>
                </c:pt>
                <c:pt idx="2">
                  <c:v>C2</c:v>
                </c:pt>
                <c:pt idx="3">
                  <c:v>Cyp21a1</c:v>
                </c:pt>
                <c:pt idx="4">
                  <c:v>Dxo</c:v>
                </c:pt>
                <c:pt idx="5">
                  <c:v>Egfl8</c:v>
                </c:pt>
                <c:pt idx="6">
                  <c:v>Ehmt2</c:v>
                </c:pt>
                <c:pt idx="7">
                  <c:v>Fkbpl</c:v>
                </c:pt>
                <c:pt idx="8">
                  <c:v>Hspa1l</c:v>
                </c:pt>
                <c:pt idx="9">
                  <c:v>Lsm2</c:v>
                </c:pt>
                <c:pt idx="10">
                  <c:v>Nelfe</c:v>
                </c:pt>
                <c:pt idx="11">
                  <c:v>Neu1</c:v>
                </c:pt>
                <c:pt idx="12">
                  <c:v>Notch4</c:v>
                </c:pt>
                <c:pt idx="13">
                  <c:v>Ppt2</c:v>
                </c:pt>
                <c:pt idx="14">
                  <c:v>Prrt1</c:v>
                </c:pt>
                <c:pt idx="15">
                  <c:v>Rnf5</c:v>
                </c:pt>
                <c:pt idx="16">
                  <c:v>Skiv2l</c:v>
                </c:pt>
                <c:pt idx="17">
                  <c:v>Slc44a4</c:v>
                </c:pt>
                <c:pt idx="18">
                  <c:v>Stk19</c:v>
                </c:pt>
                <c:pt idx="19">
                  <c:v>Zbtb12</c:v>
                </c:pt>
              </c:strCache>
            </c:strRef>
          </c:cat>
          <c:val>
            <c:numRef>
              <c:f>'[array_data for supp figs (NEWER).xlsx]Supp fig 1'!$C$38:$C$57</c:f>
              <c:numCache>
                <c:formatCode>General</c:formatCode>
                <c:ptCount val="20"/>
                <c:pt idx="0">
                  <c:v>0.96289542376891057</c:v>
                </c:pt>
                <c:pt idx="1">
                  <c:v>0.99228432778154552</c:v>
                </c:pt>
                <c:pt idx="2">
                  <c:v>0.88164476320582619</c:v>
                </c:pt>
                <c:pt idx="3">
                  <c:v>0.97014556501802085</c:v>
                </c:pt>
                <c:pt idx="4">
                  <c:v>1.0015310521781629</c:v>
                </c:pt>
                <c:pt idx="5">
                  <c:v>0.95078795587595877</c:v>
                </c:pt>
                <c:pt idx="6">
                  <c:v>1.0763105655516887</c:v>
                </c:pt>
                <c:pt idx="7">
                  <c:v>1.1026379205067025</c:v>
                </c:pt>
                <c:pt idx="8">
                  <c:v>0.99302563888152751</c:v>
                </c:pt>
                <c:pt idx="9">
                  <c:v>1.1866163068473714</c:v>
                </c:pt>
                <c:pt idx="10">
                  <c:v>1.1094410121159757</c:v>
                </c:pt>
                <c:pt idx="11">
                  <c:v>1.1145389655719711</c:v>
                </c:pt>
                <c:pt idx="12">
                  <c:v>1.0558346759781856</c:v>
                </c:pt>
                <c:pt idx="13">
                  <c:v>1.0590798892044893</c:v>
                </c:pt>
                <c:pt idx="14">
                  <c:v>0.94672147620679858</c:v>
                </c:pt>
                <c:pt idx="15">
                  <c:v>0.89489772073986484</c:v>
                </c:pt>
                <c:pt idx="16">
                  <c:v>0.95927054612387141</c:v>
                </c:pt>
                <c:pt idx="17">
                  <c:v>0.86575614417537949</c:v>
                </c:pt>
                <c:pt idx="18">
                  <c:v>1.1569406260243642</c:v>
                </c:pt>
                <c:pt idx="19">
                  <c:v>0.79566661648994497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35-4965-BFF3-939EB775668A}"/>
            </c:ext>
          </c:extLst>
        </c:ser>
        <c:ser>
          <c:idx val="1"/>
          <c:order val="1"/>
          <c:tx>
            <c:strRef>
              <c:f>'[array_data for supp figs (NEWER).xlsx]Supp fig 1'!$D$37</c:f>
              <c:strCache>
                <c:ptCount val="1"/>
                <c:pt idx="0">
                  <c:v>C3H bleo/C3H con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1'!$B$38:$B$57</c:f>
              <c:strCache>
                <c:ptCount val="20"/>
                <c:pt idx="0">
                  <c:v>Agpat1</c:v>
                </c:pt>
                <c:pt idx="1">
                  <c:v>Atf6b</c:v>
                </c:pt>
                <c:pt idx="2">
                  <c:v>C2</c:v>
                </c:pt>
                <c:pt idx="3">
                  <c:v>Cyp21a1</c:v>
                </c:pt>
                <c:pt idx="4">
                  <c:v>Dxo</c:v>
                </c:pt>
                <c:pt idx="5">
                  <c:v>Egfl8</c:v>
                </c:pt>
                <c:pt idx="6">
                  <c:v>Ehmt2</c:v>
                </c:pt>
                <c:pt idx="7">
                  <c:v>Fkbpl</c:v>
                </c:pt>
                <c:pt idx="8">
                  <c:v>Hspa1l</c:v>
                </c:pt>
                <c:pt idx="9">
                  <c:v>Lsm2</c:v>
                </c:pt>
                <c:pt idx="10">
                  <c:v>Nelfe</c:v>
                </c:pt>
                <c:pt idx="11">
                  <c:v>Neu1</c:v>
                </c:pt>
                <c:pt idx="12">
                  <c:v>Notch4</c:v>
                </c:pt>
                <c:pt idx="13">
                  <c:v>Ppt2</c:v>
                </c:pt>
                <c:pt idx="14">
                  <c:v>Prrt1</c:v>
                </c:pt>
                <c:pt idx="15">
                  <c:v>Rnf5</c:v>
                </c:pt>
                <c:pt idx="16">
                  <c:v>Skiv2l</c:v>
                </c:pt>
                <c:pt idx="17">
                  <c:v>Slc44a4</c:v>
                </c:pt>
                <c:pt idx="18">
                  <c:v>Stk19</c:v>
                </c:pt>
                <c:pt idx="19">
                  <c:v>Zbtb12</c:v>
                </c:pt>
              </c:strCache>
            </c:strRef>
          </c:cat>
          <c:val>
            <c:numRef>
              <c:f>'[array_data for supp figs (NEWER).xlsx]Supp fig 1'!$D$38:$D$57</c:f>
              <c:numCache>
                <c:formatCode>General</c:formatCode>
                <c:ptCount val="20"/>
                <c:pt idx="0">
                  <c:v>1.259830301781897</c:v>
                </c:pt>
                <c:pt idx="1">
                  <c:v>0.90145222036905581</c:v>
                </c:pt>
                <c:pt idx="2">
                  <c:v>0.86260301618096713</c:v>
                </c:pt>
                <c:pt idx="3">
                  <c:v>1.0650058112800842</c:v>
                </c:pt>
                <c:pt idx="4">
                  <c:v>1.0054495219946107</c:v>
                </c:pt>
                <c:pt idx="5">
                  <c:v>1.0009453126930341</c:v>
                </c:pt>
                <c:pt idx="6">
                  <c:v>0.95585398484687967</c:v>
                </c:pt>
                <c:pt idx="7">
                  <c:v>0.99405940123307479</c:v>
                </c:pt>
                <c:pt idx="8">
                  <c:v>1.1149835802589061</c:v>
                </c:pt>
                <c:pt idx="9">
                  <c:v>1.0167440756291051</c:v>
                </c:pt>
                <c:pt idx="10">
                  <c:v>0.97318050681717816</c:v>
                </c:pt>
                <c:pt idx="11">
                  <c:v>1.2056614032293107</c:v>
                </c:pt>
                <c:pt idx="12">
                  <c:v>1.0372945491131333</c:v>
                </c:pt>
                <c:pt idx="13">
                  <c:v>1.1120066109772544</c:v>
                </c:pt>
                <c:pt idx="14">
                  <c:v>1.0922381843141422</c:v>
                </c:pt>
                <c:pt idx="15">
                  <c:v>0.94810690639743112</c:v>
                </c:pt>
                <c:pt idx="16">
                  <c:v>0.9991630102654685</c:v>
                </c:pt>
                <c:pt idx="17">
                  <c:v>0.92184396189773832</c:v>
                </c:pt>
                <c:pt idx="18">
                  <c:v>1.0148179633612109</c:v>
                </c:pt>
                <c:pt idx="19">
                  <c:v>0.99939794289167727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35-4965-BFF3-939EB775668A}"/>
            </c:ext>
          </c:extLst>
        </c:ser>
        <c:ser>
          <c:idx val="2"/>
          <c:order val="2"/>
          <c:tx>
            <c:strRef>
              <c:f>'[array_data for supp figs (NEWER).xlsx]Supp fig 1'!$E$37</c:f>
              <c:strCache>
                <c:ptCount val="1"/>
                <c:pt idx="0">
                  <c:v>B6 bleo/C3H bleo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1'!$B$38:$B$57</c:f>
              <c:strCache>
                <c:ptCount val="20"/>
                <c:pt idx="0">
                  <c:v>Agpat1</c:v>
                </c:pt>
                <c:pt idx="1">
                  <c:v>Atf6b</c:v>
                </c:pt>
                <c:pt idx="2">
                  <c:v>C2</c:v>
                </c:pt>
                <c:pt idx="3">
                  <c:v>Cyp21a1</c:v>
                </c:pt>
                <c:pt idx="4">
                  <c:v>Dxo</c:v>
                </c:pt>
                <c:pt idx="5">
                  <c:v>Egfl8</c:v>
                </c:pt>
                <c:pt idx="6">
                  <c:v>Ehmt2</c:v>
                </c:pt>
                <c:pt idx="7">
                  <c:v>Fkbpl</c:v>
                </c:pt>
                <c:pt idx="8">
                  <c:v>Hspa1l</c:v>
                </c:pt>
                <c:pt idx="9">
                  <c:v>Lsm2</c:v>
                </c:pt>
                <c:pt idx="10">
                  <c:v>Nelfe</c:v>
                </c:pt>
                <c:pt idx="11">
                  <c:v>Neu1</c:v>
                </c:pt>
                <c:pt idx="12">
                  <c:v>Notch4</c:v>
                </c:pt>
                <c:pt idx="13">
                  <c:v>Ppt2</c:v>
                </c:pt>
                <c:pt idx="14">
                  <c:v>Prrt1</c:v>
                </c:pt>
                <c:pt idx="15">
                  <c:v>Rnf5</c:v>
                </c:pt>
                <c:pt idx="16">
                  <c:v>Skiv2l</c:v>
                </c:pt>
                <c:pt idx="17">
                  <c:v>Slc44a4</c:v>
                </c:pt>
                <c:pt idx="18">
                  <c:v>Stk19</c:v>
                </c:pt>
                <c:pt idx="19">
                  <c:v>Zbtb12</c:v>
                </c:pt>
              </c:strCache>
            </c:strRef>
          </c:cat>
          <c:val>
            <c:numRef>
              <c:f>'[array_data for supp figs (NEWER).xlsx]Supp fig 1'!$E$38:$E$57</c:f>
              <c:numCache>
                <c:formatCode>General</c:formatCode>
                <c:ptCount val="20"/>
                <c:pt idx="0">
                  <c:v>1.1641211249689849</c:v>
                </c:pt>
                <c:pt idx="1">
                  <c:v>0.98486048901086298</c:v>
                </c:pt>
                <c:pt idx="2">
                  <c:v>0.93977700667634079</c:v>
                </c:pt>
                <c:pt idx="3">
                  <c:v>0.94806509279331164</c:v>
                </c:pt>
                <c:pt idx="4">
                  <c:v>1.0086008904644153</c:v>
                </c:pt>
                <c:pt idx="5">
                  <c:v>0.94873458424400681</c:v>
                </c:pt>
                <c:pt idx="6">
                  <c:v>1.1023150045196803</c:v>
                </c:pt>
                <c:pt idx="7">
                  <c:v>1.0367490864604347</c:v>
                </c:pt>
                <c:pt idx="8">
                  <c:v>0.87108835555581043</c:v>
                </c:pt>
                <c:pt idx="9">
                  <c:v>1.0972908716897829</c:v>
                </c:pt>
                <c:pt idx="10">
                  <c:v>0.94359631347488704</c:v>
                </c:pt>
                <c:pt idx="11">
                  <c:v>0.96809581653756183</c:v>
                </c:pt>
                <c:pt idx="12">
                  <c:v>0.93882803613039112</c:v>
                </c:pt>
                <c:pt idx="13">
                  <c:v>1.0041003250769043</c:v>
                </c:pt>
                <c:pt idx="14">
                  <c:v>0.92823896208091716</c:v>
                </c:pt>
                <c:pt idx="15">
                  <c:v>0.90439821460935343</c:v>
                </c:pt>
                <c:pt idx="16">
                  <c:v>0.98077803294420363</c:v>
                </c:pt>
                <c:pt idx="17">
                  <c:v>0.99890569726029799</c:v>
                </c:pt>
                <c:pt idx="18">
                  <c:v>1.1758957971519663</c:v>
                </c:pt>
                <c:pt idx="19">
                  <c:v>0.9162352878100003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35-4965-BFF3-939EB775668A}"/>
            </c:ext>
          </c:extLst>
        </c:ser>
        <c:ser>
          <c:idx val="3"/>
          <c:order val="3"/>
          <c:tx>
            <c:strRef>
              <c:f>'[array_data for supp figs (NEWER).xlsx]Supp fig 1'!$F$37</c:f>
              <c:strCache>
                <c:ptCount val="1"/>
                <c:pt idx="0">
                  <c:v>B6 con/C3H con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'[array_data for supp figs (NEWER).xlsx]Supp fig 1'!$B$38:$B$57</c:f>
              <c:strCache>
                <c:ptCount val="20"/>
                <c:pt idx="0">
                  <c:v>Agpat1</c:v>
                </c:pt>
                <c:pt idx="1">
                  <c:v>Atf6b</c:v>
                </c:pt>
                <c:pt idx="2">
                  <c:v>C2</c:v>
                </c:pt>
                <c:pt idx="3">
                  <c:v>Cyp21a1</c:v>
                </c:pt>
                <c:pt idx="4">
                  <c:v>Dxo</c:v>
                </c:pt>
                <c:pt idx="5">
                  <c:v>Egfl8</c:v>
                </c:pt>
                <c:pt idx="6">
                  <c:v>Ehmt2</c:v>
                </c:pt>
                <c:pt idx="7">
                  <c:v>Fkbpl</c:v>
                </c:pt>
                <c:pt idx="8">
                  <c:v>Hspa1l</c:v>
                </c:pt>
                <c:pt idx="9">
                  <c:v>Lsm2</c:v>
                </c:pt>
                <c:pt idx="10">
                  <c:v>Nelfe</c:v>
                </c:pt>
                <c:pt idx="11">
                  <c:v>Neu1</c:v>
                </c:pt>
                <c:pt idx="12">
                  <c:v>Notch4</c:v>
                </c:pt>
                <c:pt idx="13">
                  <c:v>Ppt2</c:v>
                </c:pt>
                <c:pt idx="14">
                  <c:v>Prrt1</c:v>
                </c:pt>
                <c:pt idx="15">
                  <c:v>Rnf5</c:v>
                </c:pt>
                <c:pt idx="16">
                  <c:v>Skiv2l</c:v>
                </c:pt>
                <c:pt idx="17">
                  <c:v>Slc44a4</c:v>
                </c:pt>
                <c:pt idx="18">
                  <c:v>Stk19</c:v>
                </c:pt>
                <c:pt idx="19">
                  <c:v>Zbtb12</c:v>
                </c:pt>
              </c:strCache>
            </c:strRef>
          </c:cat>
          <c:val>
            <c:numRef>
              <c:f>'[array_data for supp figs (NEWER).xlsx]Supp fig 1'!$F$38:$F$57</c:f>
              <c:numCache>
                <c:formatCode>General</c:formatCode>
                <c:ptCount val="20"/>
                <c:pt idx="0">
                  <c:v>1.5231093969061487</c:v>
                </c:pt>
                <c:pt idx="1">
                  <c:v>0.89470794782929375</c:v>
                </c:pt>
                <c:pt idx="2">
                  <c:v>0.9194797205496219</c:v>
                </c:pt>
                <c:pt idx="3">
                  <c:v>1.0407663238432836</c:v>
                </c:pt>
                <c:pt idx="4">
                  <c:v>1.0125470208789766</c:v>
                </c:pt>
                <c:pt idx="5">
                  <c:v>0.99878361859760834</c:v>
                </c:pt>
                <c:pt idx="6">
                  <c:v>0.97894810601117443</c:v>
                </c:pt>
                <c:pt idx="7">
                  <c:v>0.93465874603895349</c:v>
                </c:pt>
                <c:pt idx="8">
                  <c:v>0.97807063118068616</c:v>
                </c:pt>
                <c:pt idx="9">
                  <c:v>0.94020618678046264</c:v>
                </c:pt>
                <c:pt idx="10">
                  <c:v>0.82770469862738327</c:v>
                </c:pt>
                <c:pt idx="11">
                  <c:v>1.0472453603523026</c:v>
                </c:pt>
                <c:pt idx="12">
                  <c:v>0.92234250928576089</c:v>
                </c:pt>
                <c:pt idx="13">
                  <c:v>1.0542794844387222</c:v>
                </c:pt>
                <c:pt idx="14">
                  <c:v>1.0709147981041882</c:v>
                </c:pt>
                <c:pt idx="15">
                  <c:v>0.95817228442118985</c:v>
                </c:pt>
                <c:pt idx="16">
                  <c:v>1.0215649127959689</c:v>
                </c:pt>
                <c:pt idx="17">
                  <c:v>1.0636195789309002</c:v>
                </c:pt>
                <c:pt idx="18">
                  <c:v>1.0314446144841631</c:v>
                </c:pt>
                <c:pt idx="19">
                  <c:v>1.1508383572526693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35-4965-BFF3-939EB7756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303456"/>
        <c:axId val="395304768"/>
      </c:barChart>
      <c:catAx>
        <c:axId val="395303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04768"/>
        <c:crosses val="autoZero"/>
        <c:auto val="1"/>
        <c:lblAlgn val="ctr"/>
        <c:lblOffset val="100"/>
        <c:noMultiLvlLbl val="0"/>
      </c:catAx>
      <c:valAx>
        <c:axId val="395304768"/>
        <c:scaling>
          <c:orientation val="minMax"/>
          <c:max val="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CA" sz="1600" baseline="0"/>
                  <a:t> Relative Expression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30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6518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8530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308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8167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0962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0532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9572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13439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90208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72694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9826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CE758-DAE7-4920-9CFF-5A5E3BF1D420}" type="datetimeFigureOut">
              <a:rPr lang="en-CA" smtClean="0"/>
              <a:t>05/06/2018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9503C6-E36A-4CB2-9A98-0A16C8F71CAF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85546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6420973"/>
              </p:ext>
            </p:extLst>
          </p:nvPr>
        </p:nvGraphicFramePr>
        <p:xfrm>
          <a:off x="1072022" y="928915"/>
          <a:ext cx="10047956" cy="4807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0927788"/>
              </p:ext>
            </p:extLst>
          </p:nvPr>
        </p:nvGraphicFramePr>
        <p:xfrm>
          <a:off x="1072022" y="5998067"/>
          <a:ext cx="10047956" cy="4259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8566562"/>
              </p:ext>
            </p:extLst>
          </p:nvPr>
        </p:nvGraphicFramePr>
        <p:xfrm>
          <a:off x="1072022" y="10519672"/>
          <a:ext cx="10041667" cy="4575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4197" y="841831"/>
            <a:ext cx="495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b="1" dirty="0" smtClean="0"/>
              <a:t>A</a:t>
            </a:r>
            <a:endParaRPr lang="en-CA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824197" y="5872688"/>
            <a:ext cx="4716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b="1" dirty="0"/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4197" y="10386632"/>
            <a:ext cx="45557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4000" b="1" dirty="0" smtClean="0"/>
              <a:t>C</a:t>
            </a:r>
            <a:endParaRPr lang="en-CA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641600" y="37882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11" name="TextBox 10"/>
          <p:cNvSpPr txBox="1"/>
          <p:nvPr/>
        </p:nvSpPr>
        <p:spPr>
          <a:xfrm>
            <a:off x="2924631" y="381000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12" name="TextBox 11"/>
          <p:cNvSpPr txBox="1"/>
          <p:nvPr/>
        </p:nvSpPr>
        <p:spPr>
          <a:xfrm>
            <a:off x="3614060" y="31496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13" name="TextBox 12"/>
          <p:cNvSpPr txBox="1"/>
          <p:nvPr/>
        </p:nvSpPr>
        <p:spPr>
          <a:xfrm>
            <a:off x="4172860" y="93618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14" name="TextBox 13"/>
          <p:cNvSpPr txBox="1"/>
          <p:nvPr/>
        </p:nvSpPr>
        <p:spPr>
          <a:xfrm>
            <a:off x="4441372" y="158206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15" name="TextBox 14"/>
          <p:cNvSpPr txBox="1"/>
          <p:nvPr/>
        </p:nvSpPr>
        <p:spPr>
          <a:xfrm>
            <a:off x="5682347" y="304075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16" name="TextBox 15"/>
          <p:cNvSpPr txBox="1"/>
          <p:nvPr/>
        </p:nvSpPr>
        <p:spPr>
          <a:xfrm>
            <a:off x="5965373" y="294641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17" name="TextBox 16"/>
          <p:cNvSpPr txBox="1"/>
          <p:nvPr/>
        </p:nvSpPr>
        <p:spPr>
          <a:xfrm>
            <a:off x="6640284" y="379549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18" name="TextBox 17"/>
          <p:cNvSpPr txBox="1"/>
          <p:nvPr/>
        </p:nvSpPr>
        <p:spPr>
          <a:xfrm>
            <a:off x="7184569" y="381727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20" name="TextBox 19"/>
          <p:cNvSpPr txBox="1"/>
          <p:nvPr/>
        </p:nvSpPr>
        <p:spPr>
          <a:xfrm>
            <a:off x="8149773" y="411481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21" name="TextBox 20"/>
          <p:cNvSpPr txBox="1"/>
          <p:nvPr/>
        </p:nvSpPr>
        <p:spPr>
          <a:xfrm>
            <a:off x="8969833" y="252549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22" name="TextBox 21"/>
          <p:cNvSpPr txBox="1"/>
          <p:nvPr/>
        </p:nvSpPr>
        <p:spPr>
          <a:xfrm>
            <a:off x="9673773" y="338910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23" name="TextBox 22"/>
          <p:cNvSpPr txBox="1"/>
          <p:nvPr/>
        </p:nvSpPr>
        <p:spPr>
          <a:xfrm>
            <a:off x="10218060" y="339636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24" name="TextBox 23"/>
          <p:cNvSpPr txBox="1"/>
          <p:nvPr/>
        </p:nvSpPr>
        <p:spPr>
          <a:xfrm>
            <a:off x="2271485" y="729343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25" name="TextBox 24"/>
          <p:cNvSpPr txBox="1"/>
          <p:nvPr/>
        </p:nvSpPr>
        <p:spPr>
          <a:xfrm>
            <a:off x="6807207" y="8128013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26" name="TextBox 25"/>
          <p:cNvSpPr txBox="1"/>
          <p:nvPr/>
        </p:nvSpPr>
        <p:spPr>
          <a:xfrm>
            <a:off x="4535715" y="7467605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  <p:sp>
        <p:nvSpPr>
          <p:cNvPr id="27" name="TextBox 26"/>
          <p:cNvSpPr txBox="1"/>
          <p:nvPr/>
        </p:nvSpPr>
        <p:spPr>
          <a:xfrm>
            <a:off x="9078691" y="849812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*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330689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27</Words>
  <Application>Microsoft Office PowerPoint</Application>
  <PresentationFormat>Custom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UBC Okanagan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chasto01</dc:creator>
  <cp:lastModifiedBy>EAD\chasto01</cp:lastModifiedBy>
  <cp:revision>8</cp:revision>
  <cp:lastPrinted>2018-05-25T16:56:00Z</cp:lastPrinted>
  <dcterms:created xsi:type="dcterms:W3CDTF">2018-05-22T17:11:02Z</dcterms:created>
  <dcterms:modified xsi:type="dcterms:W3CDTF">2018-06-05T23:07:04Z</dcterms:modified>
</cp:coreProperties>
</file>