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0" r:id="rId2"/>
    <p:sldId id="306" r:id="rId3"/>
    <p:sldId id="303" r:id="rId4"/>
    <p:sldId id="305" r:id="rId5"/>
    <p:sldId id="301" r:id="rId6"/>
    <p:sldId id="302" r:id="rId7"/>
    <p:sldId id="298" r:id="rId8"/>
    <p:sldId id="307" r:id="rId9"/>
    <p:sldId id="304" r:id="rId10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7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6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nga Shimakawa" userId="274c281c390bf037" providerId="LiveId" clId="{972D99E2-71BE-4134-822E-68608C78D060}"/>
    <pc:docChg chg="undo custSel addSld delSld modSld sldOrd">
      <pc:chgData name="Ginga Shimakawa" userId="274c281c390bf037" providerId="LiveId" clId="{972D99E2-71BE-4134-822E-68608C78D060}" dt="2025-10-23T09:38:08.248" v="486" actId="6549"/>
      <pc:docMkLst>
        <pc:docMk/>
      </pc:docMkLst>
      <pc:sldChg chg="modSp mod">
        <pc:chgData name="Ginga Shimakawa" userId="274c281c390bf037" providerId="LiveId" clId="{972D99E2-71BE-4134-822E-68608C78D060}" dt="2025-10-23T09:38:08.248" v="486" actId="6549"/>
        <pc:sldMkLst>
          <pc:docMk/>
          <pc:sldMk cId="881926778" sldId="298"/>
        </pc:sldMkLst>
        <pc:spChg chg="mod">
          <ac:chgData name="Ginga Shimakawa" userId="274c281c390bf037" providerId="LiveId" clId="{972D99E2-71BE-4134-822E-68608C78D060}" dt="2025-10-23T09:38:08.248" v="486" actId="6549"/>
          <ac:spMkLst>
            <pc:docMk/>
            <pc:sldMk cId="881926778" sldId="298"/>
            <ac:spMk id="4" creationId="{9CC83B6F-C717-4187-81C4-9E7E47AB7D60}"/>
          </ac:spMkLst>
        </pc:spChg>
        <pc:spChg chg="mod">
          <ac:chgData name="Ginga Shimakawa" userId="274c281c390bf037" providerId="LiveId" clId="{972D99E2-71BE-4134-822E-68608C78D060}" dt="2025-10-23T09:38:06.123" v="484" actId="6549"/>
          <ac:spMkLst>
            <pc:docMk/>
            <pc:sldMk cId="881926778" sldId="298"/>
            <ac:spMk id="5" creationId="{F67A63CE-4595-4D56-228A-8A8F4A727069}"/>
          </ac:spMkLst>
        </pc:spChg>
        <pc:picChg chg="mod">
          <ac:chgData name="Ginga Shimakawa" userId="274c281c390bf037" providerId="LiveId" clId="{972D99E2-71BE-4134-822E-68608C78D060}" dt="2025-10-13T01:43:55.092" v="19" actId="1076"/>
          <ac:picMkLst>
            <pc:docMk/>
            <pc:sldMk cId="881926778" sldId="298"/>
            <ac:picMk id="3" creationId="{A1C91FB7-0857-D7ED-B07B-43FBD3B89F20}"/>
          </ac:picMkLst>
        </pc:picChg>
      </pc:sldChg>
      <pc:sldChg chg="modSp mod">
        <pc:chgData name="Ginga Shimakawa" userId="274c281c390bf037" providerId="LiveId" clId="{972D99E2-71BE-4134-822E-68608C78D060}" dt="2025-10-20T10:45:25.969" v="385" actId="1076"/>
        <pc:sldMkLst>
          <pc:docMk/>
          <pc:sldMk cId="1753372216" sldId="300"/>
        </pc:sldMkLst>
        <pc:spChg chg="mod">
          <ac:chgData name="Ginga Shimakawa" userId="274c281c390bf037" providerId="LiveId" clId="{972D99E2-71BE-4134-822E-68608C78D060}" dt="2025-10-13T02:23:02.319" v="336" actId="6549"/>
          <ac:spMkLst>
            <pc:docMk/>
            <pc:sldMk cId="1753372216" sldId="300"/>
            <ac:spMk id="5" creationId="{F67A63CE-4595-4D56-228A-8A8F4A727069}"/>
          </ac:spMkLst>
        </pc:spChg>
        <pc:picChg chg="mod">
          <ac:chgData name="Ginga Shimakawa" userId="274c281c390bf037" providerId="LiveId" clId="{972D99E2-71BE-4134-822E-68608C78D060}" dt="2025-10-20T10:45:25.969" v="385" actId="1076"/>
          <ac:picMkLst>
            <pc:docMk/>
            <pc:sldMk cId="1753372216" sldId="300"/>
            <ac:picMk id="6" creationId="{6C6BB2F1-F156-996E-54BC-0B09243DF40C}"/>
          </ac:picMkLst>
        </pc:picChg>
      </pc:sldChg>
      <pc:sldChg chg="addSp delSp modSp mod ord">
        <pc:chgData name="Ginga Shimakawa" userId="274c281c390bf037" providerId="LiveId" clId="{972D99E2-71BE-4134-822E-68608C78D060}" dt="2025-10-23T09:37:55.663" v="478" actId="6549"/>
        <pc:sldMkLst>
          <pc:docMk/>
          <pc:sldMk cId="1909330935" sldId="301"/>
        </pc:sldMkLst>
        <pc:spChg chg="mod">
          <ac:chgData name="Ginga Shimakawa" userId="274c281c390bf037" providerId="LiveId" clId="{972D99E2-71BE-4134-822E-68608C78D060}" dt="2025-10-23T09:37:55.663" v="478" actId="6549"/>
          <ac:spMkLst>
            <pc:docMk/>
            <pc:sldMk cId="1909330935" sldId="301"/>
            <ac:spMk id="4" creationId="{9CC83B6F-C717-4187-81C4-9E7E47AB7D60}"/>
          </ac:spMkLst>
        </pc:spChg>
        <pc:spChg chg="mod">
          <ac:chgData name="Ginga Shimakawa" userId="274c281c390bf037" providerId="LiveId" clId="{972D99E2-71BE-4134-822E-68608C78D060}" dt="2025-10-23T09:37:52.468" v="476" actId="6549"/>
          <ac:spMkLst>
            <pc:docMk/>
            <pc:sldMk cId="1909330935" sldId="301"/>
            <ac:spMk id="5" creationId="{F67A63CE-4595-4D56-228A-8A8F4A727069}"/>
          </ac:spMkLst>
        </pc:spChg>
        <pc:picChg chg="add mod ord">
          <ac:chgData name="Ginga Shimakawa" userId="274c281c390bf037" providerId="LiveId" clId="{972D99E2-71BE-4134-822E-68608C78D060}" dt="2025-10-13T04:22:46.586" v="357" actId="167"/>
          <ac:picMkLst>
            <pc:docMk/>
            <pc:sldMk cId="1909330935" sldId="301"/>
            <ac:picMk id="2" creationId="{31A7B555-3437-3F62-BD01-9AD04070C6A1}"/>
          </ac:picMkLst>
        </pc:picChg>
      </pc:sldChg>
      <pc:sldChg chg="modSp mod ord">
        <pc:chgData name="Ginga Shimakawa" userId="274c281c390bf037" providerId="LiveId" clId="{972D99E2-71BE-4134-822E-68608C78D060}" dt="2025-10-23T09:38:01.771" v="482" actId="6549"/>
        <pc:sldMkLst>
          <pc:docMk/>
          <pc:sldMk cId="2447172625" sldId="302"/>
        </pc:sldMkLst>
        <pc:spChg chg="mod">
          <ac:chgData name="Ginga Shimakawa" userId="274c281c390bf037" providerId="LiveId" clId="{972D99E2-71BE-4134-822E-68608C78D060}" dt="2025-10-23T09:38:01.771" v="482" actId="6549"/>
          <ac:spMkLst>
            <pc:docMk/>
            <pc:sldMk cId="2447172625" sldId="302"/>
            <ac:spMk id="4" creationId="{9CC83B6F-C717-4187-81C4-9E7E47AB7D60}"/>
          </ac:spMkLst>
        </pc:spChg>
        <pc:spChg chg="mod">
          <ac:chgData name="Ginga Shimakawa" userId="274c281c390bf037" providerId="LiveId" clId="{972D99E2-71BE-4134-822E-68608C78D060}" dt="2025-10-23T09:37:59.555" v="480" actId="6549"/>
          <ac:spMkLst>
            <pc:docMk/>
            <pc:sldMk cId="2447172625" sldId="302"/>
            <ac:spMk id="5" creationId="{F67A63CE-4595-4D56-228A-8A8F4A727069}"/>
          </ac:spMkLst>
        </pc:spChg>
        <pc:picChg chg="mod">
          <ac:chgData name="Ginga Shimakawa" userId="274c281c390bf037" providerId="LiveId" clId="{972D99E2-71BE-4134-822E-68608C78D060}" dt="2025-10-13T04:18:04.919" v="352" actId="14100"/>
          <ac:picMkLst>
            <pc:docMk/>
            <pc:sldMk cId="2447172625" sldId="302"/>
            <ac:picMk id="6" creationId="{A1668146-5CE9-4EF0-090C-047C37B7D41D}"/>
          </ac:picMkLst>
        </pc:picChg>
      </pc:sldChg>
      <pc:sldChg chg="addSp delSp modSp mod ord">
        <pc:chgData name="Ginga Shimakawa" userId="274c281c390bf037" providerId="LiveId" clId="{972D99E2-71BE-4134-822E-68608C78D060}" dt="2025-10-23T09:37:41.809" v="470"/>
        <pc:sldMkLst>
          <pc:docMk/>
          <pc:sldMk cId="2796664167" sldId="303"/>
        </pc:sldMkLst>
        <pc:spChg chg="mod">
          <ac:chgData name="Ginga Shimakawa" userId="274c281c390bf037" providerId="LiveId" clId="{972D99E2-71BE-4134-822E-68608C78D060}" dt="2025-10-23T09:37:35.221" v="468" actId="6549"/>
          <ac:spMkLst>
            <pc:docMk/>
            <pc:sldMk cId="2796664167" sldId="303"/>
            <ac:spMk id="4" creationId="{9CC83B6F-C717-4187-81C4-9E7E47AB7D60}"/>
          </ac:spMkLst>
        </pc:spChg>
        <pc:spChg chg="mod">
          <ac:chgData name="Ginga Shimakawa" userId="274c281c390bf037" providerId="LiveId" clId="{972D99E2-71BE-4134-822E-68608C78D060}" dt="2025-10-23T09:37:31.343" v="466" actId="20577"/>
          <ac:spMkLst>
            <pc:docMk/>
            <pc:sldMk cId="2796664167" sldId="303"/>
            <ac:spMk id="5" creationId="{F67A63CE-4595-4D56-228A-8A8F4A727069}"/>
          </ac:spMkLst>
        </pc:spChg>
        <pc:picChg chg="add mod ord">
          <ac:chgData name="Ginga Shimakawa" userId="274c281c390bf037" providerId="LiveId" clId="{972D99E2-71BE-4134-822E-68608C78D060}" dt="2025-10-20T10:53:12.754" v="397" actId="167"/>
          <ac:picMkLst>
            <pc:docMk/>
            <pc:sldMk cId="2796664167" sldId="303"/>
            <ac:picMk id="3" creationId="{28C9F84E-AC58-80E2-53A8-1D4EF7966FA7}"/>
          </ac:picMkLst>
        </pc:picChg>
      </pc:sldChg>
      <pc:sldChg chg="modSp mod">
        <pc:chgData name="Ginga Shimakawa" userId="274c281c390bf037" providerId="LiveId" clId="{972D99E2-71BE-4134-822E-68608C78D060}" dt="2025-10-20T11:20:27.534" v="438" actId="14826"/>
        <pc:sldMkLst>
          <pc:docMk/>
          <pc:sldMk cId="2460368670" sldId="304"/>
        </pc:sldMkLst>
        <pc:spChg chg="mod">
          <ac:chgData name="Ginga Shimakawa" userId="274c281c390bf037" providerId="LiveId" clId="{972D99E2-71BE-4134-822E-68608C78D060}" dt="2025-10-20T10:54:53.688" v="437" actId="6549"/>
          <ac:spMkLst>
            <pc:docMk/>
            <pc:sldMk cId="2460368670" sldId="304"/>
            <ac:spMk id="4" creationId="{9CC83B6F-C717-4187-81C4-9E7E47AB7D60}"/>
          </ac:spMkLst>
        </pc:spChg>
        <pc:spChg chg="mod">
          <ac:chgData name="Ginga Shimakawa" userId="274c281c390bf037" providerId="LiveId" clId="{972D99E2-71BE-4134-822E-68608C78D060}" dt="2025-10-20T10:54:50.806" v="433" actId="6549"/>
          <ac:spMkLst>
            <pc:docMk/>
            <pc:sldMk cId="2460368670" sldId="304"/>
            <ac:spMk id="5" creationId="{F67A63CE-4595-4D56-228A-8A8F4A727069}"/>
          </ac:spMkLst>
        </pc:spChg>
        <pc:picChg chg="mod">
          <ac:chgData name="Ginga Shimakawa" userId="274c281c390bf037" providerId="LiveId" clId="{972D99E2-71BE-4134-822E-68608C78D060}" dt="2025-10-20T11:20:27.534" v="438" actId="14826"/>
          <ac:picMkLst>
            <pc:docMk/>
            <pc:sldMk cId="2460368670" sldId="304"/>
            <ac:picMk id="6" creationId="{E85FC98E-9447-FC74-BB9A-A6FBA8F2A2C5}"/>
          </ac:picMkLst>
        </pc:picChg>
      </pc:sldChg>
      <pc:sldChg chg="modSp mod ord">
        <pc:chgData name="Ginga Shimakawa" userId="274c281c390bf037" providerId="LiveId" clId="{972D99E2-71BE-4134-822E-68608C78D060}" dt="2025-10-23T09:37:48.481" v="474" actId="6549"/>
        <pc:sldMkLst>
          <pc:docMk/>
          <pc:sldMk cId="2392495530" sldId="305"/>
        </pc:sldMkLst>
        <pc:spChg chg="mod">
          <ac:chgData name="Ginga Shimakawa" userId="274c281c390bf037" providerId="LiveId" clId="{972D99E2-71BE-4134-822E-68608C78D060}" dt="2025-10-23T09:37:48.481" v="474" actId="6549"/>
          <ac:spMkLst>
            <pc:docMk/>
            <pc:sldMk cId="2392495530" sldId="305"/>
            <ac:spMk id="4" creationId="{9CC83B6F-C717-4187-81C4-9E7E47AB7D60}"/>
          </ac:spMkLst>
        </pc:spChg>
        <pc:spChg chg="mod">
          <ac:chgData name="Ginga Shimakawa" userId="274c281c390bf037" providerId="LiveId" clId="{972D99E2-71BE-4134-822E-68608C78D060}" dt="2025-10-23T09:37:45.910" v="472" actId="6549"/>
          <ac:spMkLst>
            <pc:docMk/>
            <pc:sldMk cId="2392495530" sldId="305"/>
            <ac:spMk id="5" creationId="{F67A63CE-4595-4D56-228A-8A8F4A727069}"/>
          </ac:spMkLst>
        </pc:spChg>
        <pc:picChg chg="mod">
          <ac:chgData name="Ginga Shimakawa" userId="274c281c390bf037" providerId="LiveId" clId="{972D99E2-71BE-4134-822E-68608C78D060}" dt="2025-10-13T07:25:03.965" v="370" actId="14100"/>
          <ac:picMkLst>
            <pc:docMk/>
            <pc:sldMk cId="2392495530" sldId="305"/>
            <ac:picMk id="6" creationId="{A1668146-5CE9-4EF0-090C-047C37B7D41D}"/>
          </ac:picMkLst>
        </pc:picChg>
      </pc:sldChg>
      <pc:sldChg chg="modSp mod">
        <pc:chgData name="Ginga Shimakawa" userId="274c281c390bf037" providerId="LiveId" clId="{972D99E2-71BE-4134-822E-68608C78D060}" dt="2025-10-13T02:22:57.459" v="333" actId="6549"/>
        <pc:sldMkLst>
          <pc:docMk/>
          <pc:sldMk cId="3419631855" sldId="306"/>
        </pc:sldMkLst>
        <pc:spChg chg="mod">
          <ac:chgData name="Ginga Shimakawa" userId="274c281c390bf037" providerId="LiveId" clId="{972D99E2-71BE-4134-822E-68608C78D060}" dt="2025-10-13T02:22:57.459" v="333" actId="6549"/>
          <ac:spMkLst>
            <pc:docMk/>
            <pc:sldMk cId="3419631855" sldId="306"/>
            <ac:spMk id="5" creationId="{5C39BF81-41AA-BC22-5965-EAAAB7122016}"/>
          </ac:spMkLst>
        </pc:spChg>
        <pc:picChg chg="mod">
          <ac:chgData name="Ginga Shimakawa" userId="274c281c390bf037" providerId="LiveId" clId="{972D99E2-71BE-4134-822E-68608C78D060}" dt="2025-10-13T01:43:38.130" v="12" actId="1076"/>
          <ac:picMkLst>
            <pc:docMk/>
            <pc:sldMk cId="3419631855" sldId="306"/>
            <ac:picMk id="3" creationId="{168B8807-4D0F-DE4F-05FB-649D9225A2B8}"/>
          </ac:picMkLst>
        </pc:picChg>
      </pc:sldChg>
      <pc:sldChg chg="modSp add mod">
        <pc:chgData name="Ginga Shimakawa" userId="274c281c390bf037" providerId="LiveId" clId="{972D99E2-71BE-4134-822E-68608C78D060}" dt="2025-10-20T10:54:45.799" v="427" actId="6549"/>
        <pc:sldMkLst>
          <pc:docMk/>
          <pc:sldMk cId="750672695" sldId="307"/>
        </pc:sldMkLst>
        <pc:spChg chg="mod">
          <ac:chgData name="Ginga Shimakawa" userId="274c281c390bf037" providerId="LiveId" clId="{972D99E2-71BE-4134-822E-68608C78D060}" dt="2025-10-20T10:54:45.799" v="427" actId="6549"/>
          <ac:spMkLst>
            <pc:docMk/>
            <pc:sldMk cId="750672695" sldId="307"/>
            <ac:spMk id="4" creationId="{CFFABDA3-ACC2-272A-BA72-15588315864A}"/>
          </ac:spMkLst>
        </pc:spChg>
        <pc:spChg chg="mod">
          <ac:chgData name="Ginga Shimakawa" userId="274c281c390bf037" providerId="LiveId" clId="{972D99E2-71BE-4134-822E-68608C78D060}" dt="2025-10-20T10:54:42.810" v="423" actId="6549"/>
          <ac:spMkLst>
            <pc:docMk/>
            <pc:sldMk cId="750672695" sldId="307"/>
            <ac:spMk id="5" creationId="{6FB81298-52FE-6BD3-76BF-466AE8317E89}"/>
          </ac:spMkLst>
        </pc:spChg>
      </pc:sldChg>
      <pc:sldChg chg="add del">
        <pc:chgData name="Ginga Shimakawa" userId="274c281c390bf037" providerId="LiveId" clId="{972D99E2-71BE-4134-822E-68608C78D060}" dt="2025-10-20T10:46:06.780" v="387" actId="47"/>
        <pc:sldMkLst>
          <pc:docMk/>
          <pc:sldMk cId="2577757300" sldId="307"/>
        </pc:sldMkLst>
      </pc:sldChg>
    </pc:docChg>
  </pc:docChgLst>
  <pc:docChgLst>
    <pc:chgData name="Ginga Shimakawa" userId="274c281c390bf037" providerId="LiveId" clId="{D562CECC-34EE-4FED-9292-EE1B2772E822}"/>
    <pc:docChg chg="undo custSel addSld modSld">
      <pc:chgData name="Ginga Shimakawa" userId="274c281c390bf037" providerId="LiveId" clId="{D562CECC-34EE-4FED-9292-EE1B2772E822}" dt="2025-02-03T02:58:28.960" v="207" actId="255"/>
      <pc:docMkLst>
        <pc:docMk/>
      </pc:docMkLst>
      <pc:sldChg chg="delSp modSp mod">
        <pc:chgData name="Ginga Shimakawa" userId="274c281c390bf037" providerId="LiveId" clId="{D562CECC-34EE-4FED-9292-EE1B2772E822}" dt="2025-02-03T02:57:35.526" v="199" actId="255"/>
        <pc:sldMkLst>
          <pc:docMk/>
          <pc:sldMk cId="1266880329" sldId="294"/>
        </pc:sldMkLst>
      </pc:sldChg>
      <pc:sldChg chg="modSp mod">
        <pc:chgData name="Ginga Shimakawa" userId="274c281c390bf037" providerId="LiveId" clId="{D562CECC-34EE-4FED-9292-EE1B2772E822}" dt="2025-02-03T02:57:52.928" v="201" actId="255"/>
        <pc:sldMkLst>
          <pc:docMk/>
          <pc:sldMk cId="2167750648" sldId="296"/>
        </pc:sldMkLst>
      </pc:sldChg>
      <pc:sldChg chg="modSp mod">
        <pc:chgData name="Ginga Shimakawa" userId="274c281c390bf037" providerId="LiveId" clId="{D562CECC-34EE-4FED-9292-EE1B2772E822}" dt="2025-02-03T02:58:14.519" v="205" actId="255"/>
        <pc:sldMkLst>
          <pc:docMk/>
          <pc:sldMk cId="352580541" sldId="297"/>
        </pc:sldMkLst>
      </pc:sldChg>
      <pc:sldChg chg="modSp mod">
        <pc:chgData name="Ginga Shimakawa" userId="274c281c390bf037" providerId="LiveId" clId="{D562CECC-34EE-4FED-9292-EE1B2772E822}" dt="2024-12-27T01:52:21.419" v="35" actId="20577"/>
        <pc:sldMkLst>
          <pc:docMk/>
          <pc:sldMk cId="881926778" sldId="298"/>
        </pc:sldMkLst>
      </pc:sldChg>
      <pc:sldChg chg="modSp mod">
        <pc:chgData name="Ginga Shimakawa" userId="274c281c390bf037" providerId="LiveId" clId="{D562CECC-34EE-4FED-9292-EE1B2772E822}" dt="2025-02-03T02:58:28.960" v="207" actId="255"/>
        <pc:sldMkLst>
          <pc:docMk/>
          <pc:sldMk cId="2131818834" sldId="299"/>
        </pc:sldMkLst>
      </pc:sldChg>
      <pc:sldChg chg="addSp delSp modSp mod">
        <pc:chgData name="Ginga Shimakawa" userId="274c281c390bf037" providerId="LiveId" clId="{D562CECC-34EE-4FED-9292-EE1B2772E822}" dt="2024-12-27T01:58:57.386" v="128" actId="1037"/>
        <pc:sldMkLst>
          <pc:docMk/>
          <pc:sldMk cId="1753372216" sldId="300"/>
        </pc:sldMkLst>
      </pc:sldChg>
      <pc:sldChg chg="modSp mod">
        <pc:chgData name="Ginga Shimakawa" userId="274c281c390bf037" providerId="LiveId" clId="{D562CECC-34EE-4FED-9292-EE1B2772E822}" dt="2024-12-27T01:52:34.545" v="43" actId="6549"/>
        <pc:sldMkLst>
          <pc:docMk/>
          <pc:sldMk cId="1909330935" sldId="301"/>
        </pc:sldMkLst>
      </pc:sldChg>
      <pc:sldChg chg="modSp mod">
        <pc:chgData name="Ginga Shimakawa" userId="274c281c390bf037" providerId="LiveId" clId="{D562CECC-34EE-4FED-9292-EE1B2772E822}" dt="2024-12-27T01:52:40.359" v="47" actId="6549"/>
        <pc:sldMkLst>
          <pc:docMk/>
          <pc:sldMk cId="2447172625" sldId="302"/>
        </pc:sldMkLst>
      </pc:sldChg>
      <pc:sldChg chg="modSp mod">
        <pc:chgData name="Ginga Shimakawa" userId="274c281c390bf037" providerId="LiveId" clId="{D562CECC-34EE-4FED-9292-EE1B2772E822}" dt="2024-12-30T03:12:04.782" v="183" actId="6549"/>
        <pc:sldMkLst>
          <pc:docMk/>
          <pc:sldMk cId="2796664167" sldId="303"/>
        </pc:sldMkLst>
      </pc:sldChg>
      <pc:sldChg chg="modSp mod">
        <pc:chgData name="Ginga Shimakawa" userId="274c281c390bf037" providerId="LiveId" clId="{D562CECC-34EE-4FED-9292-EE1B2772E822}" dt="2024-12-30T03:12:12.418" v="197" actId="6549"/>
        <pc:sldMkLst>
          <pc:docMk/>
          <pc:sldMk cId="2460368670" sldId="304"/>
        </pc:sldMkLst>
      </pc:sldChg>
      <pc:sldChg chg="modSp mod">
        <pc:chgData name="Ginga Shimakawa" userId="274c281c390bf037" providerId="LiveId" clId="{D562CECC-34EE-4FED-9292-EE1B2772E822}" dt="2024-12-27T01:52:27.503" v="39" actId="20577"/>
        <pc:sldMkLst>
          <pc:docMk/>
          <pc:sldMk cId="2392495530" sldId="305"/>
        </pc:sldMkLst>
      </pc:sldChg>
      <pc:sldChg chg="add">
        <pc:chgData name="Ginga Shimakawa" userId="274c281c390bf037" providerId="LiveId" clId="{D562CECC-34EE-4FED-9292-EE1B2772E822}" dt="2024-12-27T01:53:24.791" v="56"/>
        <pc:sldMkLst>
          <pc:docMk/>
          <pc:sldMk cId="3419631855" sldId="30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9269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839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506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642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999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23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02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024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16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919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309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E6DCB-2323-4BEE-87E1-284773B40E28}" type="datetimeFigureOut">
              <a:rPr kumimoji="1" lang="ja-JP" altLang="en-US" smtClean="0"/>
              <a:t>2025/10/23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E3FE9-7713-4E55-A134-AF47D3FBC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68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9CC83B6F-C717-4187-81C4-9E7E47AB7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67" y="8836223"/>
            <a:ext cx="6633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9">
            <a:extLst>
              <a:ext uri="{FF2B5EF4-FFF2-40B4-BE49-F238E27FC236}">
                <a16:creationId xmlns:a16="http://schemas.microsoft.com/office/drawing/2014/main" id="{F67A63CE-4595-4D56-228A-8A8F4A727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651" y="5842119"/>
            <a:ext cx="60797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S1.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Time course of the water temperature in 26ºC- (blue) and 31ºC- (red) tanks. </a:t>
            </a:r>
            <a:endParaRPr lang="en-US" altLang="ja-JP" sz="1400" dirty="0"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C6BB2F1-F156-996E-54BC-0B09243DF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40" y="1727803"/>
            <a:ext cx="4527031" cy="381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72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32E8A-064B-D9F9-6548-A044E0D1E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6452C493-3FE5-73AD-C51E-D63B55232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67" y="8836223"/>
            <a:ext cx="6633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9">
            <a:extLst>
              <a:ext uri="{FF2B5EF4-FFF2-40B4-BE49-F238E27FC236}">
                <a16:creationId xmlns:a16="http://schemas.microsoft.com/office/drawing/2014/main" id="{5C39BF81-41AA-BC22-5965-EAAAB7122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82" y="6916141"/>
            <a:ext cx="663363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S2.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Raw traces of chlorophyll fluorescence and near-infrared absorbance in the photosynthetic measurements. (A) The representative data of chlorophyll fluorescence for measuring a light-response curve at 26</a:t>
            </a:r>
            <a:r>
              <a:rPr lang="en-US" altLang="ja-JP" sz="1400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º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in the #1 strain of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A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.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tenuis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(B) The representative data of near-infrared absorbance for the determination of the total photo-oxidizable P700 amount at 26</a:t>
            </a:r>
            <a:r>
              <a:rPr lang="en-US" altLang="ja-JP" sz="1400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º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in the #1 strain. For the measurements, 1-s saturation flashes were applied without (black) and with 10-s pre-illumination with far-red light (wine red), which was again performed in the presence of DCMU (red and purple, respectively).</a:t>
            </a:r>
            <a:endParaRPr lang="en-US" altLang="ja-JP" sz="1400" dirty="0"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68B8807-4D0F-DE4F-05FB-649D9225A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28" y="246653"/>
            <a:ext cx="4109543" cy="656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31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8C9F84E-AC58-80E2-53A8-1D4EF7966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4" y="237406"/>
            <a:ext cx="2754135" cy="8237851"/>
          </a:xfrm>
          <a:prstGeom prst="rect">
            <a:avLst/>
          </a:prstGeom>
        </p:spPr>
      </p:pic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9CC83B6F-C717-4187-81C4-9E7E47AB7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67" y="8836223"/>
            <a:ext cx="6633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9">
            <a:extLst>
              <a:ext uri="{FF2B5EF4-FFF2-40B4-BE49-F238E27FC236}">
                <a16:creationId xmlns:a16="http://schemas.microsoft.com/office/drawing/2014/main" id="{F67A63CE-4595-4D56-228A-8A8F4A727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4647" y="2262150"/>
            <a:ext cx="3508699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S3.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Time courses of color score, maximum quantum yield of photosystem II photochemistry (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ja-JP" sz="1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/F</a:t>
            </a:r>
            <a:r>
              <a:rPr lang="en-US" altLang="ja-JP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relative electron transport rate, and non-photochemical quenching at 1500 µmol photons m</a:t>
            </a:r>
            <a:r>
              <a:rPr lang="en-US" altLang="ja-JP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−2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altLang="ja-JP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−1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rETR</a:t>
            </a:r>
            <a:r>
              <a:rPr lang="en-US" altLang="ja-JP" sz="1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NPQ</a:t>
            </a:r>
            <a:r>
              <a:rPr lang="en-US" altLang="ja-JP" sz="1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respectively) in three strains of </a:t>
            </a:r>
            <a:r>
              <a:rPr lang="en-US" altLang="ja-JP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ja-JP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tenuis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during one-month cultivation at 26ºC and 31ºC. Data are shown as means with standard deviations of four independent replicates. Blue circles and red triangles, #1 at 26ºC and 31ºC; sky blue squares and pink diamonds, #2 at 26ºC and 31ºC; purple inverted triangles and orange stars, #3 at 26ºC and 31ºC. Asterisks indicate statistically significant differences (*</a:t>
            </a:r>
            <a:r>
              <a:rPr lang="en-US" altLang="ja-JP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&lt;0.05) between 26ºC and 31ºC as per Welch’s </a:t>
            </a:r>
            <a:r>
              <a:rPr lang="en-US" altLang="ja-JP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-test. </a:t>
            </a:r>
            <a:endParaRPr lang="ja-JP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664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9CC83B6F-C717-4187-81C4-9E7E47AB7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67" y="8836223"/>
            <a:ext cx="6633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Figure S4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9">
            <a:extLst>
              <a:ext uri="{FF2B5EF4-FFF2-40B4-BE49-F238E27FC236}">
                <a16:creationId xmlns:a16="http://schemas.microsoft.com/office/drawing/2014/main" id="{F67A63CE-4595-4D56-228A-8A8F4A727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1294" y="2452009"/>
            <a:ext cx="377433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S4.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Light-response curve of relative electron transport rate (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rETR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in the three different strains of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A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.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tenuis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cultivation at 26</a:t>
            </a:r>
            <a:r>
              <a:rPr lang="en-US" altLang="ja-JP" sz="1400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º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and 31</a:t>
            </a:r>
            <a:r>
              <a:rPr lang="en-US" altLang="ja-JP" sz="1400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º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Data are shown as means with standard deviations of four independent replicates. Blue circles and red triangles, #1 at 26ºC and 31ºC; sky blue squares and pink diamonds, #2 at 26ºC and 31ºC; purple inverted triangles and orange stars, #3 at 26ºC and 31ºC.</a:t>
            </a:r>
            <a:endParaRPr lang="en-US" altLang="ja-JP" sz="1400" dirty="0"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1668146-5CE9-4EF0-090C-047C37B7D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161" y="209294"/>
            <a:ext cx="2521218" cy="867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95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1A7B555-3437-3F62-BD01-9AD04070C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462" y="204281"/>
            <a:ext cx="2486371" cy="8559635"/>
          </a:xfrm>
          <a:prstGeom prst="rect">
            <a:avLst/>
          </a:prstGeom>
        </p:spPr>
      </p:pic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9CC83B6F-C717-4187-81C4-9E7E47AB7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67" y="8836223"/>
            <a:ext cx="6633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Figure S5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9">
            <a:extLst>
              <a:ext uri="{FF2B5EF4-FFF2-40B4-BE49-F238E27FC236}">
                <a16:creationId xmlns:a16="http://schemas.microsoft.com/office/drawing/2014/main" id="{F67A63CE-4595-4D56-228A-8A8F4A727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1294" y="2646562"/>
            <a:ext cx="384824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S5.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Light-response curve of non-photochemical quenching (NPQ) in the three different strains of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A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.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tenuis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cultivation at 26</a:t>
            </a:r>
            <a:r>
              <a:rPr lang="en-US" altLang="ja-JP" sz="1400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º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and 31</a:t>
            </a:r>
            <a:r>
              <a:rPr lang="en-US" altLang="ja-JP" sz="1400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º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Data are shown as means with standard deviations of four independent replicates. Blue circles and red triangles, #1 at 26ºC and 31ºC; sky blue squares and pink diamonds, #2 at 26ºC and 31ºC; purple inverted triangles and orange stars, #3 at 26ºC and 31ºC.</a:t>
            </a:r>
            <a:endParaRPr lang="en-US" altLang="ja-JP" sz="1400" dirty="0"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330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9CC83B6F-C717-4187-81C4-9E7E47AB7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67" y="8836223"/>
            <a:ext cx="6633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Figure S6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9">
            <a:extLst>
              <a:ext uri="{FF2B5EF4-FFF2-40B4-BE49-F238E27FC236}">
                <a16:creationId xmlns:a16="http://schemas.microsoft.com/office/drawing/2014/main" id="{F67A63CE-4595-4D56-228A-8A8F4A727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1294" y="2880026"/>
            <a:ext cx="374451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S6.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Light-response curve of donor-side limitation of photosystem I ,Y(ND), in the three different strains of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A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.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tenuis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cultivation at 26</a:t>
            </a:r>
            <a:r>
              <a:rPr lang="en-US" altLang="ja-JP" sz="1400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º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and 31</a:t>
            </a:r>
            <a:r>
              <a:rPr lang="en-US" altLang="ja-JP" sz="1400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º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Data are shown as means with standard deviations of four independent replicates. Blue circles and red triangles, #1 at 26ºC and 31ºC; sky blue squares and pink diamonds, #2 at 26ºC and 31ºC; purple inverted triangles and orange stars, #3 at 26ºC and 31ºC.</a:t>
            </a:r>
            <a:endParaRPr lang="en-US" altLang="ja-JP" sz="1400" dirty="0"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1668146-5CE9-4EF0-090C-047C37B7D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66" y="240735"/>
            <a:ext cx="2460467" cy="857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72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9CC83B6F-C717-4187-81C4-9E7E47AB7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67" y="8836223"/>
            <a:ext cx="6633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Figure S7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9">
            <a:extLst>
              <a:ext uri="{FF2B5EF4-FFF2-40B4-BE49-F238E27FC236}">
                <a16:creationId xmlns:a16="http://schemas.microsoft.com/office/drawing/2014/main" id="{F67A63CE-4595-4D56-228A-8A8F4A727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269" y="6185214"/>
            <a:ext cx="6029459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S7.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Immunoblotting of whole crude extract with a specific antibody to 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PsbA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#1 strains of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A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.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tenuis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2-weeks cultivation at 26</a:t>
            </a:r>
            <a:r>
              <a:rPr lang="en-US" altLang="ja-JP" sz="1400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º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(blue circles) and 31</a:t>
            </a:r>
            <a:r>
              <a:rPr lang="en-US" altLang="ja-JP" sz="1400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º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(red triangles). (A) Representative data are shown. (B) Band intensity was semi-quantified by densitometry. Data are shown as the mean with the standard deviation (three technical replicates). </a:t>
            </a:r>
            <a:endParaRPr lang="en-US" altLang="ja-JP" sz="1400" dirty="0"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1C91FB7-0857-D7ED-B07B-43FBD3B89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9876" y="771537"/>
            <a:ext cx="4318247" cy="510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26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72C57-E7FE-6500-CD5D-D6A681EB8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CFFABDA3-ACC2-272A-BA72-155883158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67" y="8836223"/>
            <a:ext cx="6633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Figure S8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9">
            <a:extLst>
              <a:ext uri="{FF2B5EF4-FFF2-40B4-BE49-F238E27FC236}">
                <a16:creationId xmlns:a16="http://schemas.microsoft.com/office/drawing/2014/main" id="{6FB81298-52FE-6BD3-76BF-466AE8317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55" y="6804414"/>
            <a:ext cx="6448688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S8.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Relationship of relative electron transport rate and non-photochemical quenching at 1500 µmol photons m</a:t>
            </a:r>
            <a:r>
              <a:rPr lang="en-US" altLang="ja-JP" sz="1400" kern="100" baseline="300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−2</a:t>
            </a:r>
            <a:r>
              <a:rPr lang="en-US" altLang="ja-JP" sz="14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s</a:t>
            </a:r>
            <a:r>
              <a:rPr lang="en-US" altLang="ja-JP" sz="1400" kern="100" baseline="300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−1</a:t>
            </a:r>
            <a:r>
              <a:rPr lang="en-US" altLang="ja-JP" sz="14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(</a:t>
            </a:r>
            <a:r>
              <a:rPr lang="en-US" altLang="ja-JP" sz="1400" kern="100" dirty="0" err="1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rETR</a:t>
            </a:r>
            <a:r>
              <a:rPr lang="en-US" altLang="ja-JP" sz="1400" kern="100" baseline="-25000" dirty="0" err="1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max</a:t>
            </a:r>
            <a:r>
              <a:rPr lang="en-US" altLang="ja-JP" sz="14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and </a:t>
            </a:r>
            <a:r>
              <a:rPr lang="en-US" altLang="ja-JP" sz="1400" kern="100" dirty="0" err="1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NPQ</a:t>
            </a:r>
            <a:r>
              <a:rPr lang="en-US" altLang="ja-JP" sz="1400" kern="100" baseline="-25000" dirty="0" err="1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max</a:t>
            </a:r>
            <a:r>
              <a:rPr lang="en-US" altLang="ja-JP" sz="14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, respectively) with maximum quantum yield of photosystem II photochemistry (</a:t>
            </a:r>
            <a:r>
              <a:rPr lang="en-US" altLang="ja-JP" sz="1400" kern="100" dirty="0" err="1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</a:t>
            </a:r>
            <a:r>
              <a:rPr lang="en-US" altLang="ja-JP" sz="1400" kern="100" baseline="-25000" dirty="0" err="1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v</a:t>
            </a:r>
            <a:r>
              <a:rPr lang="en-US" altLang="ja-JP" sz="14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/F</a:t>
            </a:r>
            <a:r>
              <a:rPr lang="en-US" altLang="ja-JP" sz="1400" kern="100" baseline="-250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m</a:t>
            </a:r>
            <a:r>
              <a:rPr lang="en-US" altLang="ja-JP" sz="14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) in the three independent strains of </a:t>
            </a:r>
            <a:r>
              <a:rPr lang="en-US" altLang="ja-JP" sz="1400" i="1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A. tenuis</a:t>
            </a:r>
            <a:r>
              <a:rPr lang="en-US" altLang="ja-JP" sz="14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(#1−3) during the one-month cultivation. </a:t>
            </a:r>
            <a:r>
              <a:rPr lang="en-US" altLang="ja-JP" sz="1400" dirty="0"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Data of four each independent replicate are shown: b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lue circles and red triangles, #1 at 26ºC and 31ºC; sky blue squares and pink diamonds, #2 at 26ºC and 31ºC; purple inverted triangles and orange stars, #3 at 26ºC and 31ºC. </a:t>
            </a:r>
            <a:endParaRPr lang="ja-JP" altLang="ja-JP" sz="1400" kern="100" dirty="0">
              <a:effectLst/>
              <a:latin typeface="Times New Roman" panose="020206030504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C784391-D27B-9EF7-1737-FD73BE7B3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396" y="417549"/>
            <a:ext cx="4000833" cy="617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72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9CC83B6F-C717-4187-81C4-9E7E47AB7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67" y="8836223"/>
            <a:ext cx="6633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Figure S9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9">
            <a:extLst>
              <a:ext uri="{FF2B5EF4-FFF2-40B4-BE49-F238E27FC236}">
                <a16:creationId xmlns:a16="http://schemas.microsoft.com/office/drawing/2014/main" id="{F67A63CE-4595-4D56-228A-8A8F4A727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97" y="5077919"/>
            <a:ext cx="612440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S9.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Relationship of donor-side limitation of photosystem I [Y(ND)], with the effective quantum yield of photosystem II [Y(II)] in the three independent strains of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A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. </a:t>
            </a:r>
            <a:r>
              <a:rPr lang="en-US" altLang="ja-JP" sz="14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tenuis</a:t>
            </a:r>
            <a:r>
              <a:rPr lang="en-US" altLang="ja-JP" sz="14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游明朝" panose="02020400000000000000" pitchFamily="18" charset="-128"/>
              </a:rPr>
              <a:t> (#1−3) during the one-month cultivation. Data of four each independent replicate are shown: b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lue circles and red triangles, #1 at 26ºC and 31ºC; sky blue squares and pink diamonds, #2 at 26ºC and 31ºC; purple inverted triangles and orange stars, #3 at 26ºC and 31ºC. A linear regression analysis was performed, resulting in the adjusted coefficient of determination as shown in the panel. Asterisks indicate statistically non-zero slope (*</a:t>
            </a:r>
            <a:r>
              <a:rPr lang="en-US" altLang="ja-JP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&lt;0.05) as per ANOVA.</a:t>
            </a:r>
            <a:endParaRPr lang="en-US" altLang="ja-JP" sz="1400" dirty="0"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85FC98E-9447-FC74-BB9A-A6FBA8F2A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962" y="1026412"/>
            <a:ext cx="4865514" cy="395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68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7889</TotalTime>
  <Words>857</Words>
  <Application>Microsoft Office PowerPoint</Application>
  <PresentationFormat>画面に合わせる (4:3)</PresentationFormat>
  <Paragraphs>18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Shimakawa Ginga</dc:creator>
  <cp:lastModifiedBy>Ginga Shimakawa</cp:lastModifiedBy>
  <cp:revision>37</cp:revision>
  <dcterms:created xsi:type="dcterms:W3CDTF">2022-01-14T01:58:03Z</dcterms:created>
  <dcterms:modified xsi:type="dcterms:W3CDTF">2025-10-23T09:38:16Z</dcterms:modified>
</cp:coreProperties>
</file>