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2141" y="-10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48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7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3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06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34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8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99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89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6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15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59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E927B-508A-417B-A658-AB83C407283C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78DD9-B78B-49F6-A628-D7E0578890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7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2" r="3572" b="4474"/>
          <a:stretch/>
        </p:blipFill>
        <p:spPr>
          <a:xfrm rot="5400000">
            <a:off x="1447920" y="4032573"/>
            <a:ext cx="3818278" cy="2504661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 flipH="1">
            <a:off x="3314750" y="3375765"/>
            <a:ext cx="101032" cy="38160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2475851" y="2666901"/>
            <a:ext cx="191269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Irrigation</a:t>
            </a:r>
            <a:endParaRPr lang="es-E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NaCl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2324849" y="3045316"/>
            <a:ext cx="206369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410816" y="8348870"/>
            <a:ext cx="6231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Figure 1.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Arthrocaulon</a:t>
            </a:r>
            <a:r>
              <a:rPr lang="es-E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macrostachyum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plants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irrigated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wáter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NaCl,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sixteen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weeks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transition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vitro 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s-E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 vitro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8834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31</Words>
  <Application>Microsoft Office PowerPoint</Application>
  <PresentationFormat>A4 (210 x 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Gregorio Barba Espin</dc:creator>
  <cp:lastModifiedBy>Gregorio Barba Espin</cp:lastModifiedBy>
  <cp:revision>6</cp:revision>
  <dcterms:created xsi:type="dcterms:W3CDTF">2023-04-18T10:44:10Z</dcterms:created>
  <dcterms:modified xsi:type="dcterms:W3CDTF">2023-04-18T12:26:19Z</dcterms:modified>
</cp:coreProperties>
</file>