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64" r:id="rId3"/>
    <p:sldId id="262" r:id="rId4"/>
    <p:sldId id="263" r:id="rId5"/>
    <p:sldId id="265" r:id="rId6"/>
  </p:sldIdLst>
  <p:sldSz cx="6264275" cy="84121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96A5"/>
    <a:srgbClr val="7979FF"/>
    <a:srgbClr val="A7A7FF"/>
    <a:srgbClr val="2FC745"/>
    <a:srgbClr val="77DF86"/>
    <a:srgbClr val="D7D200"/>
    <a:srgbClr val="FFFF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18" d="100"/>
          <a:sy n="118" d="100"/>
        </p:scale>
        <p:origin x="43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Rashotte" userId="8e2f24a2-d3bf-418c-b877-56f3f42a1617" providerId="ADAL" clId="{377FDE58-AF67-4463-82AF-AF6D05D0C481}"/>
    <pc:docChg chg="modSld">
      <pc:chgData name="Aaron Rashotte" userId="8e2f24a2-d3bf-418c-b877-56f3f42a1617" providerId="ADAL" clId="{377FDE58-AF67-4463-82AF-AF6D05D0C481}" dt="2026-02-26T19:39:12.796" v="0" actId="20577"/>
      <pc:docMkLst>
        <pc:docMk/>
      </pc:docMkLst>
      <pc:sldChg chg="modSp mod">
        <pc:chgData name="Aaron Rashotte" userId="8e2f24a2-d3bf-418c-b877-56f3f42a1617" providerId="ADAL" clId="{377FDE58-AF67-4463-82AF-AF6D05D0C481}" dt="2026-02-26T19:39:12.796" v="0" actId="20577"/>
        <pc:sldMkLst>
          <pc:docMk/>
          <pc:sldMk cId="3200979464" sldId="262"/>
        </pc:sldMkLst>
        <pc:spChg chg="mod">
          <ac:chgData name="Aaron Rashotte" userId="8e2f24a2-d3bf-418c-b877-56f3f42a1617" providerId="ADAL" clId="{377FDE58-AF67-4463-82AF-AF6D05D0C481}" dt="2026-02-26T19:39:12.796" v="0" actId="20577"/>
          <ac:spMkLst>
            <pc:docMk/>
            <pc:sldMk cId="3200979464" sldId="262"/>
            <ac:spMk id="5" creationId="{64705A2E-512B-24FC-8A9D-6E78368465C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9821" y="1376713"/>
            <a:ext cx="5324634" cy="2928679"/>
          </a:xfrm>
        </p:spPr>
        <p:txBody>
          <a:bodyPr anchor="b"/>
          <a:lstStyle>
            <a:lvl1pPr algn="ctr">
              <a:defRPr sz="4111"/>
            </a:lvl1pPr>
          </a:lstStyle>
          <a:p>
            <a:r>
              <a:rPr lang="en-US"/>
              <a:t>Click to edit Master title style</a:t>
            </a:r>
            <a:endParaRPr lang="en-US" dirty="0"/>
          </a:p>
        </p:txBody>
      </p:sp>
      <p:sp>
        <p:nvSpPr>
          <p:cNvPr id="3" name="Subtitle 2"/>
          <p:cNvSpPr>
            <a:spLocks noGrp="1"/>
          </p:cNvSpPr>
          <p:nvPr>
            <p:ph type="subTitle" idx="1"/>
          </p:nvPr>
        </p:nvSpPr>
        <p:spPr>
          <a:xfrm>
            <a:off x="783035" y="4418333"/>
            <a:ext cx="4698206" cy="2030992"/>
          </a:xfrm>
        </p:spPr>
        <p:txBody>
          <a:bodyPr/>
          <a:lstStyle>
            <a:lvl1pPr marL="0" indent="0" algn="ctr">
              <a:buNone/>
              <a:defRPr sz="1644"/>
            </a:lvl1pPr>
            <a:lvl2pPr marL="313228" indent="0" algn="ctr">
              <a:buNone/>
              <a:defRPr sz="1370"/>
            </a:lvl2pPr>
            <a:lvl3pPr marL="626455" indent="0" algn="ctr">
              <a:buNone/>
              <a:defRPr sz="1233"/>
            </a:lvl3pPr>
            <a:lvl4pPr marL="939683" indent="0" algn="ctr">
              <a:buNone/>
              <a:defRPr sz="1096"/>
            </a:lvl4pPr>
            <a:lvl5pPr marL="1252911" indent="0" algn="ctr">
              <a:buNone/>
              <a:defRPr sz="1096"/>
            </a:lvl5pPr>
            <a:lvl6pPr marL="1566139" indent="0" algn="ctr">
              <a:buNone/>
              <a:defRPr sz="1096"/>
            </a:lvl6pPr>
            <a:lvl7pPr marL="1879366" indent="0" algn="ctr">
              <a:buNone/>
              <a:defRPr sz="1096"/>
            </a:lvl7pPr>
            <a:lvl8pPr marL="2192594" indent="0" algn="ctr">
              <a:buNone/>
              <a:defRPr sz="1096"/>
            </a:lvl8pPr>
            <a:lvl9pPr marL="2505822" indent="0" algn="ctr">
              <a:buNone/>
              <a:defRPr sz="10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B557E0-4F05-4D56-8B48-E2BDB4EFB634}" type="datetimeFigureOut">
              <a:rPr lang="en-US" smtClean="0"/>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2062825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557E0-4F05-4D56-8B48-E2BDB4EFB634}" type="datetimeFigureOut">
              <a:rPr lang="en-US" smtClean="0"/>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3022276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2872" y="447870"/>
            <a:ext cx="1350734" cy="712891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30669" y="447870"/>
            <a:ext cx="3973899" cy="712891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557E0-4F05-4D56-8B48-E2BDB4EFB634}" type="datetimeFigureOut">
              <a:rPr lang="en-US" smtClean="0"/>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1058812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557E0-4F05-4D56-8B48-E2BDB4EFB634}" type="datetimeFigureOut">
              <a:rPr lang="en-US" smtClean="0"/>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6229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27407" y="2097201"/>
            <a:ext cx="5402937" cy="3499226"/>
          </a:xfrm>
        </p:spPr>
        <p:txBody>
          <a:bodyPr anchor="b"/>
          <a:lstStyle>
            <a:lvl1pPr>
              <a:defRPr sz="4111"/>
            </a:lvl1pPr>
          </a:lstStyle>
          <a:p>
            <a:r>
              <a:rPr lang="en-US"/>
              <a:t>Click to edit Master title style</a:t>
            </a:r>
            <a:endParaRPr lang="en-US" dirty="0"/>
          </a:p>
        </p:txBody>
      </p:sp>
      <p:sp>
        <p:nvSpPr>
          <p:cNvPr id="3" name="Text Placeholder 2"/>
          <p:cNvSpPr>
            <a:spLocks noGrp="1"/>
          </p:cNvSpPr>
          <p:nvPr>
            <p:ph type="body" idx="1"/>
          </p:nvPr>
        </p:nvSpPr>
        <p:spPr>
          <a:xfrm>
            <a:off x="427407" y="5629531"/>
            <a:ext cx="5402937" cy="1840160"/>
          </a:xfrm>
        </p:spPr>
        <p:txBody>
          <a:bodyPr/>
          <a:lstStyle>
            <a:lvl1pPr marL="0" indent="0">
              <a:buNone/>
              <a:defRPr sz="1644">
                <a:solidFill>
                  <a:schemeClr val="tx1">
                    <a:tint val="82000"/>
                  </a:schemeClr>
                </a:solidFill>
              </a:defRPr>
            </a:lvl1pPr>
            <a:lvl2pPr marL="313228" indent="0">
              <a:buNone/>
              <a:defRPr sz="1370">
                <a:solidFill>
                  <a:schemeClr val="tx1">
                    <a:tint val="82000"/>
                  </a:schemeClr>
                </a:solidFill>
              </a:defRPr>
            </a:lvl2pPr>
            <a:lvl3pPr marL="626455" indent="0">
              <a:buNone/>
              <a:defRPr sz="1233">
                <a:solidFill>
                  <a:schemeClr val="tx1">
                    <a:tint val="82000"/>
                  </a:schemeClr>
                </a:solidFill>
              </a:defRPr>
            </a:lvl3pPr>
            <a:lvl4pPr marL="939683" indent="0">
              <a:buNone/>
              <a:defRPr sz="1096">
                <a:solidFill>
                  <a:schemeClr val="tx1">
                    <a:tint val="82000"/>
                  </a:schemeClr>
                </a:solidFill>
              </a:defRPr>
            </a:lvl4pPr>
            <a:lvl5pPr marL="1252911" indent="0">
              <a:buNone/>
              <a:defRPr sz="1096">
                <a:solidFill>
                  <a:schemeClr val="tx1">
                    <a:tint val="82000"/>
                  </a:schemeClr>
                </a:solidFill>
              </a:defRPr>
            </a:lvl5pPr>
            <a:lvl6pPr marL="1566139" indent="0">
              <a:buNone/>
              <a:defRPr sz="1096">
                <a:solidFill>
                  <a:schemeClr val="tx1">
                    <a:tint val="82000"/>
                  </a:schemeClr>
                </a:solidFill>
              </a:defRPr>
            </a:lvl6pPr>
            <a:lvl7pPr marL="1879366" indent="0">
              <a:buNone/>
              <a:defRPr sz="1096">
                <a:solidFill>
                  <a:schemeClr val="tx1">
                    <a:tint val="82000"/>
                  </a:schemeClr>
                </a:solidFill>
              </a:defRPr>
            </a:lvl7pPr>
            <a:lvl8pPr marL="2192594" indent="0">
              <a:buNone/>
              <a:defRPr sz="1096">
                <a:solidFill>
                  <a:schemeClr val="tx1">
                    <a:tint val="82000"/>
                  </a:schemeClr>
                </a:solidFill>
              </a:defRPr>
            </a:lvl8pPr>
            <a:lvl9pPr marL="2505822" indent="0">
              <a:buNone/>
              <a:defRPr sz="1096">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B557E0-4F05-4D56-8B48-E2BDB4EFB634}" type="datetimeFigureOut">
              <a:rPr lang="en-US" smtClean="0"/>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3498268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30669" y="2239349"/>
            <a:ext cx="2662317" cy="533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171289" y="2239349"/>
            <a:ext cx="2662317" cy="533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B557E0-4F05-4D56-8B48-E2BDB4EFB634}" type="datetimeFigureOut">
              <a:rPr lang="en-US" smtClean="0"/>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239606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485" y="447871"/>
            <a:ext cx="5402937" cy="16259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31485" y="2062149"/>
            <a:ext cx="2650082" cy="1010627"/>
          </a:xfrm>
        </p:spPr>
        <p:txBody>
          <a:bodyPr anchor="b"/>
          <a:lstStyle>
            <a:lvl1pPr marL="0" indent="0">
              <a:buNone/>
              <a:defRPr sz="1644" b="1"/>
            </a:lvl1pPr>
            <a:lvl2pPr marL="313228" indent="0">
              <a:buNone/>
              <a:defRPr sz="1370" b="1"/>
            </a:lvl2pPr>
            <a:lvl3pPr marL="626455" indent="0">
              <a:buNone/>
              <a:defRPr sz="1233" b="1"/>
            </a:lvl3pPr>
            <a:lvl4pPr marL="939683" indent="0">
              <a:buNone/>
              <a:defRPr sz="1096" b="1"/>
            </a:lvl4pPr>
            <a:lvl5pPr marL="1252911" indent="0">
              <a:buNone/>
              <a:defRPr sz="1096" b="1"/>
            </a:lvl5pPr>
            <a:lvl6pPr marL="1566139" indent="0">
              <a:buNone/>
              <a:defRPr sz="1096" b="1"/>
            </a:lvl6pPr>
            <a:lvl7pPr marL="1879366" indent="0">
              <a:buNone/>
              <a:defRPr sz="1096" b="1"/>
            </a:lvl7pPr>
            <a:lvl8pPr marL="2192594" indent="0">
              <a:buNone/>
              <a:defRPr sz="1096" b="1"/>
            </a:lvl8pPr>
            <a:lvl9pPr marL="2505822" indent="0">
              <a:buNone/>
              <a:defRPr sz="1096" b="1"/>
            </a:lvl9pPr>
          </a:lstStyle>
          <a:p>
            <a:pPr lvl="0"/>
            <a:r>
              <a:rPr lang="en-US"/>
              <a:t>Click to edit Master text styles</a:t>
            </a:r>
          </a:p>
        </p:txBody>
      </p:sp>
      <p:sp>
        <p:nvSpPr>
          <p:cNvPr id="4" name="Content Placeholder 3"/>
          <p:cNvSpPr>
            <a:spLocks noGrp="1"/>
          </p:cNvSpPr>
          <p:nvPr>
            <p:ph sz="half" idx="2"/>
          </p:nvPr>
        </p:nvSpPr>
        <p:spPr>
          <a:xfrm>
            <a:off x="431485" y="3072776"/>
            <a:ext cx="2650082" cy="45195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171289" y="2062149"/>
            <a:ext cx="2663133" cy="1010627"/>
          </a:xfrm>
        </p:spPr>
        <p:txBody>
          <a:bodyPr anchor="b"/>
          <a:lstStyle>
            <a:lvl1pPr marL="0" indent="0">
              <a:buNone/>
              <a:defRPr sz="1644" b="1"/>
            </a:lvl1pPr>
            <a:lvl2pPr marL="313228" indent="0">
              <a:buNone/>
              <a:defRPr sz="1370" b="1"/>
            </a:lvl2pPr>
            <a:lvl3pPr marL="626455" indent="0">
              <a:buNone/>
              <a:defRPr sz="1233" b="1"/>
            </a:lvl3pPr>
            <a:lvl4pPr marL="939683" indent="0">
              <a:buNone/>
              <a:defRPr sz="1096" b="1"/>
            </a:lvl4pPr>
            <a:lvl5pPr marL="1252911" indent="0">
              <a:buNone/>
              <a:defRPr sz="1096" b="1"/>
            </a:lvl5pPr>
            <a:lvl6pPr marL="1566139" indent="0">
              <a:buNone/>
              <a:defRPr sz="1096" b="1"/>
            </a:lvl6pPr>
            <a:lvl7pPr marL="1879366" indent="0">
              <a:buNone/>
              <a:defRPr sz="1096" b="1"/>
            </a:lvl7pPr>
            <a:lvl8pPr marL="2192594" indent="0">
              <a:buNone/>
              <a:defRPr sz="1096" b="1"/>
            </a:lvl8pPr>
            <a:lvl9pPr marL="2505822" indent="0">
              <a:buNone/>
              <a:defRPr sz="1096" b="1"/>
            </a:lvl9pPr>
          </a:lstStyle>
          <a:p>
            <a:pPr lvl="0"/>
            <a:r>
              <a:rPr lang="en-US"/>
              <a:t>Click to edit Master text styles</a:t>
            </a:r>
          </a:p>
        </p:txBody>
      </p:sp>
      <p:sp>
        <p:nvSpPr>
          <p:cNvPr id="6" name="Content Placeholder 5"/>
          <p:cNvSpPr>
            <a:spLocks noGrp="1"/>
          </p:cNvSpPr>
          <p:nvPr>
            <p:ph sz="quarter" idx="4"/>
          </p:nvPr>
        </p:nvSpPr>
        <p:spPr>
          <a:xfrm>
            <a:off x="3171289" y="3072776"/>
            <a:ext cx="2663133" cy="45195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B557E0-4F05-4D56-8B48-E2BDB4EFB634}" type="datetimeFigureOut">
              <a:rPr lang="en-US" smtClean="0"/>
              <a:t>2/26/2026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3814936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B557E0-4F05-4D56-8B48-E2BDB4EFB634}" type="datetimeFigureOut">
              <a:rPr lang="en-US" smtClean="0"/>
              <a:t>2/26/2026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263614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557E0-4F05-4D56-8B48-E2BDB4EFB634}" type="datetimeFigureOut">
              <a:rPr lang="en-US" smtClean="0"/>
              <a:t>2/26/2026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4019510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485" y="560811"/>
            <a:ext cx="2020392" cy="1962838"/>
          </a:xfrm>
        </p:spPr>
        <p:txBody>
          <a:bodyPr anchor="b"/>
          <a:lstStyle>
            <a:lvl1pPr>
              <a:defRPr sz="2192"/>
            </a:lvl1pPr>
          </a:lstStyle>
          <a:p>
            <a:r>
              <a:rPr lang="en-US"/>
              <a:t>Click to edit Master title style</a:t>
            </a:r>
            <a:endParaRPr lang="en-US" dirty="0"/>
          </a:p>
        </p:txBody>
      </p:sp>
      <p:sp>
        <p:nvSpPr>
          <p:cNvPr id="3" name="Content Placeholder 2"/>
          <p:cNvSpPr>
            <a:spLocks noGrp="1"/>
          </p:cNvSpPr>
          <p:nvPr>
            <p:ph idx="1"/>
          </p:nvPr>
        </p:nvSpPr>
        <p:spPr>
          <a:xfrm>
            <a:off x="2663133" y="1211198"/>
            <a:ext cx="3171289" cy="5978088"/>
          </a:xfrm>
        </p:spPr>
        <p:txBody>
          <a:bodyPr/>
          <a:lstStyle>
            <a:lvl1pPr>
              <a:defRPr sz="2192"/>
            </a:lvl1pPr>
            <a:lvl2pPr>
              <a:defRPr sz="1918"/>
            </a:lvl2pPr>
            <a:lvl3pPr>
              <a:defRPr sz="1644"/>
            </a:lvl3pPr>
            <a:lvl4pPr>
              <a:defRPr sz="1370"/>
            </a:lvl4pPr>
            <a:lvl5pPr>
              <a:defRPr sz="1370"/>
            </a:lvl5pPr>
            <a:lvl6pPr>
              <a:defRPr sz="1370"/>
            </a:lvl6pPr>
            <a:lvl7pPr>
              <a:defRPr sz="1370"/>
            </a:lvl7pPr>
            <a:lvl8pPr>
              <a:defRPr sz="1370"/>
            </a:lvl8pPr>
            <a:lvl9pPr>
              <a:defRPr sz="137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1485" y="2523649"/>
            <a:ext cx="2020392" cy="4675372"/>
          </a:xfrm>
        </p:spPr>
        <p:txBody>
          <a:bodyPr/>
          <a:lstStyle>
            <a:lvl1pPr marL="0" indent="0">
              <a:buNone/>
              <a:defRPr sz="1096"/>
            </a:lvl1pPr>
            <a:lvl2pPr marL="313228" indent="0">
              <a:buNone/>
              <a:defRPr sz="959"/>
            </a:lvl2pPr>
            <a:lvl3pPr marL="626455" indent="0">
              <a:buNone/>
              <a:defRPr sz="822"/>
            </a:lvl3pPr>
            <a:lvl4pPr marL="939683" indent="0">
              <a:buNone/>
              <a:defRPr sz="685"/>
            </a:lvl4pPr>
            <a:lvl5pPr marL="1252911" indent="0">
              <a:buNone/>
              <a:defRPr sz="685"/>
            </a:lvl5pPr>
            <a:lvl6pPr marL="1566139" indent="0">
              <a:buNone/>
              <a:defRPr sz="685"/>
            </a:lvl6pPr>
            <a:lvl7pPr marL="1879366" indent="0">
              <a:buNone/>
              <a:defRPr sz="685"/>
            </a:lvl7pPr>
            <a:lvl8pPr marL="2192594" indent="0">
              <a:buNone/>
              <a:defRPr sz="685"/>
            </a:lvl8pPr>
            <a:lvl9pPr marL="2505822" indent="0">
              <a:buNone/>
              <a:defRPr sz="685"/>
            </a:lvl9pPr>
          </a:lstStyle>
          <a:p>
            <a:pPr lvl="0"/>
            <a:r>
              <a:rPr lang="en-US"/>
              <a:t>Click to edit Master text styles</a:t>
            </a:r>
          </a:p>
        </p:txBody>
      </p:sp>
      <p:sp>
        <p:nvSpPr>
          <p:cNvPr id="5" name="Date Placeholder 4"/>
          <p:cNvSpPr>
            <a:spLocks noGrp="1"/>
          </p:cNvSpPr>
          <p:nvPr>
            <p:ph type="dt" sz="half" idx="10"/>
          </p:nvPr>
        </p:nvSpPr>
        <p:spPr/>
        <p:txBody>
          <a:bodyPr/>
          <a:lstStyle/>
          <a:p>
            <a:fld id="{18B557E0-4F05-4D56-8B48-E2BDB4EFB634}" type="datetimeFigureOut">
              <a:rPr lang="en-US" smtClean="0"/>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3920742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485" y="560811"/>
            <a:ext cx="2020392" cy="1962838"/>
          </a:xfrm>
        </p:spPr>
        <p:txBody>
          <a:bodyPr anchor="b"/>
          <a:lstStyle>
            <a:lvl1pPr>
              <a:defRPr sz="2192"/>
            </a:lvl1pPr>
          </a:lstStyle>
          <a:p>
            <a:r>
              <a:rPr lang="en-US"/>
              <a:t>Click to edit Master title style</a:t>
            </a:r>
            <a:endParaRPr lang="en-US" dirty="0"/>
          </a:p>
        </p:txBody>
      </p:sp>
      <p:sp>
        <p:nvSpPr>
          <p:cNvPr id="3" name="Picture Placeholder 2"/>
          <p:cNvSpPr>
            <a:spLocks noGrp="1" noChangeAspect="1"/>
          </p:cNvSpPr>
          <p:nvPr>
            <p:ph type="pic" idx="1"/>
          </p:nvPr>
        </p:nvSpPr>
        <p:spPr>
          <a:xfrm>
            <a:off x="2663133" y="1211198"/>
            <a:ext cx="3171289" cy="5978088"/>
          </a:xfrm>
        </p:spPr>
        <p:txBody>
          <a:bodyPr anchor="t"/>
          <a:lstStyle>
            <a:lvl1pPr marL="0" indent="0">
              <a:buNone/>
              <a:defRPr sz="2192"/>
            </a:lvl1pPr>
            <a:lvl2pPr marL="313228" indent="0">
              <a:buNone/>
              <a:defRPr sz="1918"/>
            </a:lvl2pPr>
            <a:lvl3pPr marL="626455" indent="0">
              <a:buNone/>
              <a:defRPr sz="1644"/>
            </a:lvl3pPr>
            <a:lvl4pPr marL="939683" indent="0">
              <a:buNone/>
              <a:defRPr sz="1370"/>
            </a:lvl4pPr>
            <a:lvl5pPr marL="1252911" indent="0">
              <a:buNone/>
              <a:defRPr sz="1370"/>
            </a:lvl5pPr>
            <a:lvl6pPr marL="1566139" indent="0">
              <a:buNone/>
              <a:defRPr sz="1370"/>
            </a:lvl6pPr>
            <a:lvl7pPr marL="1879366" indent="0">
              <a:buNone/>
              <a:defRPr sz="1370"/>
            </a:lvl7pPr>
            <a:lvl8pPr marL="2192594" indent="0">
              <a:buNone/>
              <a:defRPr sz="1370"/>
            </a:lvl8pPr>
            <a:lvl9pPr marL="2505822" indent="0">
              <a:buNone/>
              <a:defRPr sz="1370"/>
            </a:lvl9pPr>
          </a:lstStyle>
          <a:p>
            <a:r>
              <a:rPr lang="en-US"/>
              <a:t>Click icon to add picture</a:t>
            </a:r>
            <a:endParaRPr lang="en-US" dirty="0"/>
          </a:p>
        </p:txBody>
      </p:sp>
      <p:sp>
        <p:nvSpPr>
          <p:cNvPr id="4" name="Text Placeholder 3"/>
          <p:cNvSpPr>
            <a:spLocks noGrp="1"/>
          </p:cNvSpPr>
          <p:nvPr>
            <p:ph type="body" sz="half" idx="2"/>
          </p:nvPr>
        </p:nvSpPr>
        <p:spPr>
          <a:xfrm>
            <a:off x="431485" y="2523649"/>
            <a:ext cx="2020392" cy="4675372"/>
          </a:xfrm>
        </p:spPr>
        <p:txBody>
          <a:bodyPr/>
          <a:lstStyle>
            <a:lvl1pPr marL="0" indent="0">
              <a:buNone/>
              <a:defRPr sz="1096"/>
            </a:lvl1pPr>
            <a:lvl2pPr marL="313228" indent="0">
              <a:buNone/>
              <a:defRPr sz="959"/>
            </a:lvl2pPr>
            <a:lvl3pPr marL="626455" indent="0">
              <a:buNone/>
              <a:defRPr sz="822"/>
            </a:lvl3pPr>
            <a:lvl4pPr marL="939683" indent="0">
              <a:buNone/>
              <a:defRPr sz="685"/>
            </a:lvl4pPr>
            <a:lvl5pPr marL="1252911" indent="0">
              <a:buNone/>
              <a:defRPr sz="685"/>
            </a:lvl5pPr>
            <a:lvl6pPr marL="1566139" indent="0">
              <a:buNone/>
              <a:defRPr sz="685"/>
            </a:lvl6pPr>
            <a:lvl7pPr marL="1879366" indent="0">
              <a:buNone/>
              <a:defRPr sz="685"/>
            </a:lvl7pPr>
            <a:lvl8pPr marL="2192594" indent="0">
              <a:buNone/>
              <a:defRPr sz="685"/>
            </a:lvl8pPr>
            <a:lvl9pPr marL="2505822" indent="0">
              <a:buNone/>
              <a:defRPr sz="685"/>
            </a:lvl9pPr>
          </a:lstStyle>
          <a:p>
            <a:pPr lvl="0"/>
            <a:r>
              <a:rPr lang="en-US"/>
              <a:t>Click to edit Master text styles</a:t>
            </a:r>
          </a:p>
        </p:txBody>
      </p:sp>
      <p:sp>
        <p:nvSpPr>
          <p:cNvPr id="5" name="Date Placeholder 4"/>
          <p:cNvSpPr>
            <a:spLocks noGrp="1"/>
          </p:cNvSpPr>
          <p:nvPr>
            <p:ph type="dt" sz="half" idx="10"/>
          </p:nvPr>
        </p:nvSpPr>
        <p:spPr/>
        <p:txBody>
          <a:bodyPr/>
          <a:lstStyle/>
          <a:p>
            <a:fld id="{18B557E0-4F05-4D56-8B48-E2BDB4EFB634}" type="datetimeFigureOut">
              <a:rPr lang="en-US" smtClean="0"/>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02B92-5A5F-4D84-BF92-915A44AC6689}" type="slidenum">
              <a:rPr lang="en-US" smtClean="0"/>
              <a:t>‹#›</a:t>
            </a:fld>
            <a:endParaRPr lang="en-US"/>
          </a:p>
        </p:txBody>
      </p:sp>
    </p:spTree>
    <p:extLst>
      <p:ext uri="{BB962C8B-B14F-4D97-AF65-F5344CB8AC3E}">
        <p14:creationId xmlns:p14="http://schemas.microsoft.com/office/powerpoint/2010/main" val="3712660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0669" y="447871"/>
            <a:ext cx="5402937" cy="16259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30669" y="2239349"/>
            <a:ext cx="5402937" cy="53374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30669" y="7796831"/>
            <a:ext cx="1409462" cy="447870"/>
          </a:xfrm>
          <a:prstGeom prst="rect">
            <a:avLst/>
          </a:prstGeom>
        </p:spPr>
        <p:txBody>
          <a:bodyPr vert="horz" lIns="91440" tIns="45720" rIns="91440" bIns="45720" rtlCol="0" anchor="ctr"/>
          <a:lstStyle>
            <a:lvl1pPr algn="l">
              <a:defRPr sz="822">
                <a:solidFill>
                  <a:schemeClr val="tx1">
                    <a:tint val="82000"/>
                  </a:schemeClr>
                </a:solidFill>
              </a:defRPr>
            </a:lvl1pPr>
          </a:lstStyle>
          <a:p>
            <a:fld id="{18B557E0-4F05-4D56-8B48-E2BDB4EFB634}" type="datetimeFigureOut">
              <a:rPr lang="en-US" smtClean="0"/>
              <a:t>2/26/2026</a:t>
            </a:fld>
            <a:endParaRPr lang="en-US"/>
          </a:p>
        </p:txBody>
      </p:sp>
      <p:sp>
        <p:nvSpPr>
          <p:cNvPr id="5" name="Footer Placeholder 4"/>
          <p:cNvSpPr>
            <a:spLocks noGrp="1"/>
          </p:cNvSpPr>
          <p:nvPr>
            <p:ph type="ftr" sz="quarter" idx="3"/>
          </p:nvPr>
        </p:nvSpPr>
        <p:spPr>
          <a:xfrm>
            <a:off x="2075041" y="7796831"/>
            <a:ext cx="2114193" cy="447870"/>
          </a:xfrm>
          <a:prstGeom prst="rect">
            <a:avLst/>
          </a:prstGeom>
        </p:spPr>
        <p:txBody>
          <a:bodyPr vert="horz" lIns="91440" tIns="45720" rIns="91440" bIns="45720" rtlCol="0" anchor="ctr"/>
          <a:lstStyle>
            <a:lvl1pPr algn="ctr">
              <a:defRPr sz="822">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424144" y="7796831"/>
            <a:ext cx="1409462" cy="447870"/>
          </a:xfrm>
          <a:prstGeom prst="rect">
            <a:avLst/>
          </a:prstGeom>
        </p:spPr>
        <p:txBody>
          <a:bodyPr vert="horz" lIns="91440" tIns="45720" rIns="91440" bIns="45720" rtlCol="0" anchor="ctr"/>
          <a:lstStyle>
            <a:lvl1pPr algn="r">
              <a:defRPr sz="822">
                <a:solidFill>
                  <a:schemeClr val="tx1">
                    <a:tint val="82000"/>
                  </a:schemeClr>
                </a:solidFill>
              </a:defRPr>
            </a:lvl1pPr>
          </a:lstStyle>
          <a:p>
            <a:fld id="{BC602B92-5A5F-4D84-BF92-915A44AC6689}" type="slidenum">
              <a:rPr lang="en-US" smtClean="0"/>
              <a:t>‹#›</a:t>
            </a:fld>
            <a:endParaRPr lang="en-US"/>
          </a:p>
        </p:txBody>
      </p:sp>
    </p:spTree>
    <p:extLst>
      <p:ext uri="{BB962C8B-B14F-4D97-AF65-F5344CB8AC3E}">
        <p14:creationId xmlns:p14="http://schemas.microsoft.com/office/powerpoint/2010/main" val="31290862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26455" rtl="0" eaLnBrk="1" latinLnBrk="0" hangingPunct="1">
        <a:lnSpc>
          <a:spcPct val="90000"/>
        </a:lnSpc>
        <a:spcBef>
          <a:spcPct val="0"/>
        </a:spcBef>
        <a:buNone/>
        <a:defRPr sz="3014" kern="1200">
          <a:solidFill>
            <a:schemeClr val="tx1"/>
          </a:solidFill>
          <a:latin typeface="+mj-lt"/>
          <a:ea typeface="+mj-ea"/>
          <a:cs typeface="+mj-cs"/>
        </a:defRPr>
      </a:lvl1pPr>
    </p:titleStyle>
    <p:bodyStyle>
      <a:lvl1pPr marL="156614" indent="-156614" algn="l" defTabSz="626455" rtl="0" eaLnBrk="1" latinLnBrk="0" hangingPunct="1">
        <a:lnSpc>
          <a:spcPct val="90000"/>
        </a:lnSpc>
        <a:spcBef>
          <a:spcPts val="685"/>
        </a:spcBef>
        <a:buFont typeface="Arial" panose="020B0604020202020204" pitchFamily="34" charset="0"/>
        <a:buChar char="•"/>
        <a:defRPr sz="1918" kern="1200">
          <a:solidFill>
            <a:schemeClr val="tx1"/>
          </a:solidFill>
          <a:latin typeface="+mn-lt"/>
          <a:ea typeface="+mn-ea"/>
          <a:cs typeface="+mn-cs"/>
        </a:defRPr>
      </a:lvl1pPr>
      <a:lvl2pPr marL="469842" indent="-156614" algn="l" defTabSz="626455" rtl="0" eaLnBrk="1" latinLnBrk="0" hangingPunct="1">
        <a:lnSpc>
          <a:spcPct val="90000"/>
        </a:lnSpc>
        <a:spcBef>
          <a:spcPts val="343"/>
        </a:spcBef>
        <a:buFont typeface="Arial" panose="020B0604020202020204" pitchFamily="34" charset="0"/>
        <a:buChar char="•"/>
        <a:defRPr sz="1644" kern="1200">
          <a:solidFill>
            <a:schemeClr val="tx1"/>
          </a:solidFill>
          <a:latin typeface="+mn-lt"/>
          <a:ea typeface="+mn-ea"/>
          <a:cs typeface="+mn-cs"/>
        </a:defRPr>
      </a:lvl2pPr>
      <a:lvl3pPr marL="783069" indent="-156614" algn="l" defTabSz="626455" rtl="0" eaLnBrk="1" latinLnBrk="0" hangingPunct="1">
        <a:lnSpc>
          <a:spcPct val="90000"/>
        </a:lnSpc>
        <a:spcBef>
          <a:spcPts val="343"/>
        </a:spcBef>
        <a:buFont typeface="Arial" panose="020B0604020202020204" pitchFamily="34" charset="0"/>
        <a:buChar char="•"/>
        <a:defRPr sz="1370" kern="1200">
          <a:solidFill>
            <a:schemeClr val="tx1"/>
          </a:solidFill>
          <a:latin typeface="+mn-lt"/>
          <a:ea typeface="+mn-ea"/>
          <a:cs typeface="+mn-cs"/>
        </a:defRPr>
      </a:lvl3pPr>
      <a:lvl4pPr marL="1096297"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4pPr>
      <a:lvl5pPr marL="1409525"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5pPr>
      <a:lvl6pPr marL="1722752"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6pPr>
      <a:lvl7pPr marL="2035980"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7pPr>
      <a:lvl8pPr marL="2349208"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8pPr>
      <a:lvl9pPr marL="2662436"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9pPr>
    </p:bodyStyle>
    <p:otherStyle>
      <a:defPPr>
        <a:defRPr lang="en-US"/>
      </a:defPPr>
      <a:lvl1pPr marL="0" algn="l" defTabSz="626455" rtl="0" eaLnBrk="1" latinLnBrk="0" hangingPunct="1">
        <a:defRPr sz="1233" kern="1200">
          <a:solidFill>
            <a:schemeClr val="tx1"/>
          </a:solidFill>
          <a:latin typeface="+mn-lt"/>
          <a:ea typeface="+mn-ea"/>
          <a:cs typeface="+mn-cs"/>
        </a:defRPr>
      </a:lvl1pPr>
      <a:lvl2pPr marL="313228" algn="l" defTabSz="626455" rtl="0" eaLnBrk="1" latinLnBrk="0" hangingPunct="1">
        <a:defRPr sz="1233" kern="1200">
          <a:solidFill>
            <a:schemeClr val="tx1"/>
          </a:solidFill>
          <a:latin typeface="+mn-lt"/>
          <a:ea typeface="+mn-ea"/>
          <a:cs typeface="+mn-cs"/>
        </a:defRPr>
      </a:lvl2pPr>
      <a:lvl3pPr marL="626455" algn="l" defTabSz="626455" rtl="0" eaLnBrk="1" latinLnBrk="0" hangingPunct="1">
        <a:defRPr sz="1233" kern="1200">
          <a:solidFill>
            <a:schemeClr val="tx1"/>
          </a:solidFill>
          <a:latin typeface="+mn-lt"/>
          <a:ea typeface="+mn-ea"/>
          <a:cs typeface="+mn-cs"/>
        </a:defRPr>
      </a:lvl3pPr>
      <a:lvl4pPr marL="939683" algn="l" defTabSz="626455" rtl="0" eaLnBrk="1" latinLnBrk="0" hangingPunct="1">
        <a:defRPr sz="1233" kern="1200">
          <a:solidFill>
            <a:schemeClr val="tx1"/>
          </a:solidFill>
          <a:latin typeface="+mn-lt"/>
          <a:ea typeface="+mn-ea"/>
          <a:cs typeface="+mn-cs"/>
        </a:defRPr>
      </a:lvl4pPr>
      <a:lvl5pPr marL="1252911" algn="l" defTabSz="626455" rtl="0" eaLnBrk="1" latinLnBrk="0" hangingPunct="1">
        <a:defRPr sz="1233" kern="1200">
          <a:solidFill>
            <a:schemeClr val="tx1"/>
          </a:solidFill>
          <a:latin typeface="+mn-lt"/>
          <a:ea typeface="+mn-ea"/>
          <a:cs typeface="+mn-cs"/>
        </a:defRPr>
      </a:lvl5pPr>
      <a:lvl6pPr marL="1566139" algn="l" defTabSz="626455" rtl="0" eaLnBrk="1" latinLnBrk="0" hangingPunct="1">
        <a:defRPr sz="1233" kern="1200">
          <a:solidFill>
            <a:schemeClr val="tx1"/>
          </a:solidFill>
          <a:latin typeface="+mn-lt"/>
          <a:ea typeface="+mn-ea"/>
          <a:cs typeface="+mn-cs"/>
        </a:defRPr>
      </a:lvl6pPr>
      <a:lvl7pPr marL="1879366" algn="l" defTabSz="626455" rtl="0" eaLnBrk="1" latinLnBrk="0" hangingPunct="1">
        <a:defRPr sz="1233" kern="1200">
          <a:solidFill>
            <a:schemeClr val="tx1"/>
          </a:solidFill>
          <a:latin typeface="+mn-lt"/>
          <a:ea typeface="+mn-ea"/>
          <a:cs typeface="+mn-cs"/>
        </a:defRPr>
      </a:lvl7pPr>
      <a:lvl8pPr marL="2192594" algn="l" defTabSz="626455" rtl="0" eaLnBrk="1" latinLnBrk="0" hangingPunct="1">
        <a:defRPr sz="1233" kern="1200">
          <a:solidFill>
            <a:schemeClr val="tx1"/>
          </a:solidFill>
          <a:latin typeface="+mn-lt"/>
          <a:ea typeface="+mn-ea"/>
          <a:cs typeface="+mn-cs"/>
        </a:defRPr>
      </a:lvl8pPr>
      <a:lvl9pPr marL="2505822" algn="l" defTabSz="626455" rtl="0" eaLnBrk="1" latinLnBrk="0" hangingPunct="1">
        <a:defRPr sz="12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805DA6-D8D8-ABFB-1C74-B3FE4812F679}"/>
              </a:ext>
            </a:extLst>
          </p:cNvPr>
          <p:cNvPicPr>
            <a:picLocks noChangeAspect="1"/>
          </p:cNvPicPr>
          <p:nvPr/>
        </p:nvPicPr>
        <p:blipFill>
          <a:blip r:embed="rId2"/>
          <a:stretch>
            <a:fillRect/>
          </a:stretch>
        </p:blipFill>
        <p:spPr>
          <a:xfrm>
            <a:off x="0" y="-1"/>
            <a:ext cx="6264275" cy="7568361"/>
          </a:xfrm>
          <a:prstGeom prst="rect">
            <a:avLst/>
          </a:prstGeom>
        </p:spPr>
      </p:pic>
      <p:sp>
        <p:nvSpPr>
          <p:cNvPr id="5" name="TextBox 4">
            <a:extLst>
              <a:ext uri="{FF2B5EF4-FFF2-40B4-BE49-F238E27FC236}">
                <a16:creationId xmlns:a16="http://schemas.microsoft.com/office/drawing/2014/main" id="{DE6D11CB-DC07-351A-00C9-9E448F04B220}"/>
              </a:ext>
            </a:extLst>
          </p:cNvPr>
          <p:cNvSpPr txBox="1"/>
          <p:nvPr/>
        </p:nvSpPr>
        <p:spPr>
          <a:xfrm>
            <a:off x="0" y="7840482"/>
            <a:ext cx="6264275" cy="411502"/>
          </a:xfrm>
          <a:prstGeom prst="rect">
            <a:avLst/>
          </a:prstGeom>
          <a:noFill/>
        </p:spPr>
        <p:txBody>
          <a:bodyPr wrap="square" lIns="41762" tIns="20881" rIns="41762" bIns="20881" rtlCol="0" anchor="t">
            <a:spAutoFit/>
          </a:bodyPr>
          <a:lstStyle/>
          <a:p>
            <a:pPr algn="just"/>
            <a:r>
              <a:rPr lang="en-US" sz="800" b="1" dirty="0">
                <a:latin typeface="Arial" panose="020B0604020202020204" pitchFamily="34" charset="0"/>
                <a:cs typeface="Arial" panose="020B0604020202020204" pitchFamily="34" charset="0"/>
              </a:rPr>
              <a:t>Supplementary Figure S1 – Senescence Associated Genes (SAGs) that A) delay and B) promote leaf senescence - </a:t>
            </a:r>
            <a:r>
              <a:rPr lang="en-US" sz="800" dirty="0">
                <a:latin typeface="Arial" panose="020B0604020202020204" pitchFamily="34" charset="0"/>
                <a:cs typeface="Arial" panose="020B0604020202020204" pitchFamily="34" charset="0"/>
              </a:rPr>
              <a:t> Asterisks (*) indicates the statistical significance (*P &lt; 0.05, **P&lt;0.01, ***P&lt;0.001). Color intensity represents the Log</a:t>
            </a:r>
            <a:r>
              <a:rPr lang="en-US" sz="800" baseline="-25000" dirty="0">
                <a:latin typeface="Arial" panose="020B0604020202020204" pitchFamily="34" charset="0"/>
                <a:cs typeface="Arial" panose="020B0604020202020204" pitchFamily="34" charset="0"/>
              </a:rPr>
              <a:t>2</a:t>
            </a:r>
            <a:r>
              <a:rPr lang="en-US" sz="800" dirty="0">
                <a:latin typeface="Arial" panose="020B0604020202020204" pitchFamily="34" charset="0"/>
                <a:cs typeface="Arial" panose="020B0604020202020204" pitchFamily="34" charset="0"/>
              </a:rPr>
              <a:t> Fold Change (Log</a:t>
            </a:r>
            <a:r>
              <a:rPr lang="en-US" sz="800" baseline="-25000" dirty="0">
                <a:latin typeface="Arial" panose="020B0604020202020204" pitchFamily="34" charset="0"/>
                <a:cs typeface="Arial" panose="020B0604020202020204" pitchFamily="34" charset="0"/>
              </a:rPr>
              <a:t>2</a:t>
            </a:r>
            <a:r>
              <a:rPr lang="en-US" sz="800" dirty="0">
                <a:latin typeface="Arial" panose="020B0604020202020204" pitchFamily="34" charset="0"/>
                <a:cs typeface="Arial" panose="020B0604020202020204" pitchFamily="34" charset="0"/>
              </a:rPr>
              <a:t>FC) indicating the level of gene expression changes.</a:t>
            </a:r>
          </a:p>
        </p:txBody>
      </p:sp>
    </p:spTree>
    <p:extLst>
      <p:ext uri="{BB962C8B-B14F-4D97-AF65-F5344CB8AC3E}">
        <p14:creationId xmlns:p14="http://schemas.microsoft.com/office/powerpoint/2010/main" val="4230831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DD67AF-0B1F-0354-6EEE-30A8F473D7D3}"/>
              </a:ext>
            </a:extLst>
          </p:cNvPr>
          <p:cNvSpPr txBox="1"/>
          <p:nvPr/>
        </p:nvSpPr>
        <p:spPr>
          <a:xfrm>
            <a:off x="0" y="7950498"/>
            <a:ext cx="6264275" cy="461665"/>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Supplementary Figure S2) Eigengene value for each 50 merged module with </a:t>
            </a:r>
            <a:r>
              <a:rPr lang="en-US" sz="800" b="1" i="1" dirty="0" err="1">
                <a:latin typeface="Arial" panose="020B0604020202020204" pitchFamily="34" charset="0"/>
                <a:cs typeface="Arial" panose="020B0604020202020204" pitchFamily="34" charset="0"/>
              </a:rPr>
              <a:t>c</a:t>
            </a:r>
            <a:r>
              <a:rPr lang="en-US" sz="800" b="1" dirty="0" err="1">
                <a:latin typeface="Arial" panose="020B0604020202020204" pitchFamily="34" charset="0"/>
                <a:cs typeface="Arial" panose="020B0604020202020204" pitchFamily="34" charset="0"/>
              </a:rPr>
              <a:t>Z</a:t>
            </a:r>
            <a:r>
              <a:rPr lang="en-US" sz="800" b="1" dirty="0">
                <a:latin typeface="Arial" panose="020B0604020202020204" pitchFamily="34" charset="0"/>
                <a:cs typeface="Arial" panose="020B0604020202020204" pitchFamily="34" charset="0"/>
              </a:rPr>
              <a:t> and </a:t>
            </a:r>
            <a:r>
              <a:rPr lang="en-US" sz="800" b="1" i="1" dirty="0" err="1">
                <a:latin typeface="Arial" panose="020B0604020202020204" pitchFamily="34" charset="0"/>
                <a:cs typeface="Arial" panose="020B0604020202020204" pitchFamily="34" charset="0"/>
              </a:rPr>
              <a:t>t</a:t>
            </a:r>
            <a:r>
              <a:rPr lang="en-US" sz="800" b="1" dirty="0" err="1">
                <a:latin typeface="Arial" panose="020B0604020202020204" pitchFamily="34" charset="0"/>
                <a:cs typeface="Arial" panose="020B0604020202020204" pitchFamily="34" charset="0"/>
              </a:rPr>
              <a:t>Z</a:t>
            </a:r>
            <a:r>
              <a:rPr lang="en-US" sz="800" b="1" dirty="0">
                <a:latin typeface="Arial" panose="020B0604020202020204" pitchFamily="34" charset="0"/>
                <a:cs typeface="Arial" panose="020B0604020202020204" pitchFamily="34" charset="0"/>
              </a:rPr>
              <a:t> ± 150 mM NaCl treatment. Pearson correlation between modules </a:t>
            </a:r>
            <a:r>
              <a:rPr lang="en-US" sz="800" dirty="0">
                <a:latin typeface="Arial" panose="020B0604020202020204" pitchFamily="34" charset="0"/>
                <a:cs typeface="Arial" panose="020B0604020202020204" pitchFamily="34" charset="0"/>
              </a:rPr>
              <a:t>Color intensity represents the Log</a:t>
            </a:r>
            <a:r>
              <a:rPr lang="en-US" sz="800" baseline="-25000" dirty="0">
                <a:latin typeface="Arial" panose="020B0604020202020204" pitchFamily="34" charset="0"/>
                <a:cs typeface="Arial" panose="020B0604020202020204" pitchFamily="34" charset="0"/>
              </a:rPr>
              <a:t>2</a:t>
            </a:r>
            <a:r>
              <a:rPr lang="en-US" sz="800" dirty="0">
                <a:latin typeface="Arial" panose="020B0604020202020204" pitchFamily="34" charset="0"/>
                <a:cs typeface="Arial" panose="020B0604020202020204" pitchFamily="34" charset="0"/>
              </a:rPr>
              <a:t> Fold Change  (Log</a:t>
            </a:r>
            <a:r>
              <a:rPr lang="en-US" sz="800" baseline="-25000" dirty="0">
                <a:latin typeface="Arial" panose="020B0604020202020204" pitchFamily="34" charset="0"/>
                <a:cs typeface="Arial" panose="020B0604020202020204" pitchFamily="34" charset="0"/>
              </a:rPr>
              <a:t>2</a:t>
            </a:r>
            <a:r>
              <a:rPr lang="en-US" sz="800" dirty="0">
                <a:latin typeface="Arial" panose="020B0604020202020204" pitchFamily="34" charset="0"/>
                <a:cs typeface="Arial" panose="020B0604020202020204" pitchFamily="34" charset="0"/>
              </a:rPr>
              <a:t>FC) indicating the level of gene expression changes.</a:t>
            </a:r>
          </a:p>
        </p:txBody>
      </p:sp>
      <p:pic>
        <p:nvPicPr>
          <p:cNvPr id="2" name="Content Placeholder 3">
            <a:extLst>
              <a:ext uri="{FF2B5EF4-FFF2-40B4-BE49-F238E27FC236}">
                <a16:creationId xmlns:a16="http://schemas.microsoft.com/office/drawing/2014/main" id="{BB83F534-0091-8636-FA4A-00CA2227C62D}"/>
              </a:ext>
            </a:extLst>
          </p:cNvPr>
          <p:cNvPicPr>
            <a:picLocks noGrp="1" noChangeAspect="1"/>
          </p:cNvPicPr>
          <p:nvPr>
            <p:ph idx="1"/>
          </p:nvPr>
        </p:nvPicPr>
        <p:blipFill>
          <a:blip r:embed="rId2"/>
          <a:stretch>
            <a:fillRect/>
          </a:stretch>
        </p:blipFill>
        <p:spPr>
          <a:xfrm>
            <a:off x="419193" y="33720"/>
            <a:ext cx="5425888" cy="3109587"/>
          </a:xfrm>
          <a:prstGeom prst="rect">
            <a:avLst/>
          </a:prstGeom>
        </p:spPr>
      </p:pic>
      <p:sp>
        <p:nvSpPr>
          <p:cNvPr id="3" name="TextBox 2">
            <a:extLst>
              <a:ext uri="{FF2B5EF4-FFF2-40B4-BE49-F238E27FC236}">
                <a16:creationId xmlns:a16="http://schemas.microsoft.com/office/drawing/2014/main" id="{6D25203E-EEF3-8DA0-055E-4F28DB3C7281}"/>
              </a:ext>
            </a:extLst>
          </p:cNvPr>
          <p:cNvSpPr txBox="1"/>
          <p:nvPr/>
        </p:nvSpPr>
        <p:spPr>
          <a:xfrm>
            <a:off x="79968" y="109867"/>
            <a:ext cx="453161" cy="204800"/>
          </a:xfrm>
          <a:prstGeom prst="rect">
            <a:avLst/>
          </a:prstGeom>
          <a:noFill/>
        </p:spPr>
        <p:txBody>
          <a:bodyPr wrap="square" rtlCol="0">
            <a:spAutoFit/>
          </a:bodyPr>
          <a:lstStyle/>
          <a:p>
            <a:r>
              <a:rPr lang="en-US" sz="731" b="1" dirty="0">
                <a:latin typeface="Arial" panose="020B0604020202020204" pitchFamily="34" charset="0"/>
                <a:cs typeface="Arial" panose="020B0604020202020204" pitchFamily="34" charset="0"/>
              </a:rPr>
              <a:t>A)</a:t>
            </a:r>
          </a:p>
        </p:txBody>
      </p:sp>
      <p:sp>
        <p:nvSpPr>
          <p:cNvPr id="6" name="TextBox 5">
            <a:extLst>
              <a:ext uri="{FF2B5EF4-FFF2-40B4-BE49-F238E27FC236}">
                <a16:creationId xmlns:a16="http://schemas.microsoft.com/office/drawing/2014/main" id="{646E5CDC-1F68-C77E-8129-846465EE6331}"/>
              </a:ext>
            </a:extLst>
          </p:cNvPr>
          <p:cNvSpPr txBox="1"/>
          <p:nvPr/>
        </p:nvSpPr>
        <p:spPr>
          <a:xfrm>
            <a:off x="79968" y="3178912"/>
            <a:ext cx="453161" cy="204800"/>
          </a:xfrm>
          <a:prstGeom prst="rect">
            <a:avLst/>
          </a:prstGeom>
          <a:noFill/>
        </p:spPr>
        <p:txBody>
          <a:bodyPr wrap="square" rtlCol="0">
            <a:spAutoFit/>
          </a:bodyPr>
          <a:lstStyle/>
          <a:p>
            <a:r>
              <a:rPr lang="en-US" sz="731" b="1" dirty="0">
                <a:latin typeface="Arial" panose="020B0604020202020204" pitchFamily="34" charset="0"/>
                <a:cs typeface="Arial" panose="020B0604020202020204" pitchFamily="34" charset="0"/>
              </a:rPr>
              <a:t>B)</a:t>
            </a:r>
          </a:p>
        </p:txBody>
      </p:sp>
      <p:pic>
        <p:nvPicPr>
          <p:cNvPr id="8" name="Picture 7">
            <a:extLst>
              <a:ext uri="{FF2B5EF4-FFF2-40B4-BE49-F238E27FC236}">
                <a16:creationId xmlns:a16="http://schemas.microsoft.com/office/drawing/2014/main" id="{FDFA5A9C-DEC5-3A38-5ECD-CD4F2D409A7C}"/>
              </a:ext>
            </a:extLst>
          </p:cNvPr>
          <p:cNvPicPr>
            <a:picLocks noChangeAspect="1"/>
          </p:cNvPicPr>
          <p:nvPr/>
        </p:nvPicPr>
        <p:blipFill>
          <a:blip r:embed="rId3"/>
          <a:stretch>
            <a:fillRect/>
          </a:stretch>
        </p:blipFill>
        <p:spPr>
          <a:xfrm>
            <a:off x="533800" y="3178912"/>
            <a:ext cx="5196674" cy="4810540"/>
          </a:xfrm>
          <a:prstGeom prst="rect">
            <a:avLst/>
          </a:prstGeom>
        </p:spPr>
      </p:pic>
    </p:spTree>
    <p:extLst>
      <p:ext uri="{BB962C8B-B14F-4D97-AF65-F5344CB8AC3E}">
        <p14:creationId xmlns:p14="http://schemas.microsoft.com/office/powerpoint/2010/main" val="104250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D1ECEE-6922-018B-CE1B-D805759759ED}"/>
              </a:ext>
            </a:extLst>
          </p:cNvPr>
          <p:cNvPicPr>
            <a:picLocks noChangeAspect="1"/>
          </p:cNvPicPr>
          <p:nvPr/>
        </p:nvPicPr>
        <p:blipFill>
          <a:blip r:embed="rId2"/>
          <a:stretch>
            <a:fillRect/>
          </a:stretch>
        </p:blipFill>
        <p:spPr>
          <a:xfrm>
            <a:off x="0" y="0"/>
            <a:ext cx="6264275" cy="7758330"/>
          </a:xfrm>
          <a:prstGeom prst="rect">
            <a:avLst/>
          </a:prstGeom>
        </p:spPr>
      </p:pic>
      <p:sp>
        <p:nvSpPr>
          <p:cNvPr id="5" name="TextBox 4">
            <a:extLst>
              <a:ext uri="{FF2B5EF4-FFF2-40B4-BE49-F238E27FC236}">
                <a16:creationId xmlns:a16="http://schemas.microsoft.com/office/drawing/2014/main" id="{64705A2E-512B-24FC-8A9D-6E78368465C6}"/>
              </a:ext>
            </a:extLst>
          </p:cNvPr>
          <p:cNvSpPr txBox="1"/>
          <p:nvPr/>
        </p:nvSpPr>
        <p:spPr>
          <a:xfrm>
            <a:off x="-1" y="7758330"/>
            <a:ext cx="6264275" cy="411502"/>
          </a:xfrm>
          <a:prstGeom prst="rect">
            <a:avLst/>
          </a:prstGeom>
          <a:noFill/>
        </p:spPr>
        <p:txBody>
          <a:bodyPr wrap="square" lIns="41762" tIns="20881" rIns="41762" bIns="20881" rtlCol="0" anchor="t">
            <a:spAutoFit/>
          </a:bodyPr>
          <a:lstStyle/>
          <a:p>
            <a:pPr algn="just"/>
            <a:r>
              <a:rPr lang="en-US" sz="800" b="1" dirty="0">
                <a:latin typeface="Arial" panose="020B0604020202020204" pitchFamily="34" charset="0"/>
                <a:cs typeface="Arial" panose="020B0604020202020204" pitchFamily="34" charset="0"/>
              </a:rPr>
              <a:t>Supplementary Figure S3 – Line graph depicting expression pattern of all 50 modules for </a:t>
            </a:r>
            <a:r>
              <a:rPr lang="en-US" sz="800" b="1" i="1" dirty="0" err="1">
                <a:latin typeface="Arial" panose="020B0604020202020204" pitchFamily="34" charset="0"/>
                <a:cs typeface="Arial" panose="020B0604020202020204" pitchFamily="34" charset="0"/>
              </a:rPr>
              <a:t>c</a:t>
            </a:r>
            <a:r>
              <a:rPr lang="en-US" sz="800" b="1" dirty="0" err="1">
                <a:latin typeface="Arial" panose="020B0604020202020204" pitchFamily="34" charset="0"/>
                <a:cs typeface="Arial" panose="020B0604020202020204" pitchFamily="34" charset="0"/>
              </a:rPr>
              <a:t>Z</a:t>
            </a:r>
            <a:r>
              <a:rPr lang="en-US" sz="800" b="1" dirty="0">
                <a:latin typeface="Arial" panose="020B0604020202020204" pitchFamily="34" charset="0"/>
                <a:cs typeface="Arial" panose="020B0604020202020204" pitchFamily="34" charset="0"/>
              </a:rPr>
              <a:t> and </a:t>
            </a:r>
            <a:r>
              <a:rPr lang="en-US" sz="800" b="1" i="1" dirty="0" err="1">
                <a:latin typeface="Arial" panose="020B0604020202020204" pitchFamily="34" charset="0"/>
                <a:cs typeface="Arial" panose="020B0604020202020204" pitchFamily="34" charset="0"/>
              </a:rPr>
              <a:t>t</a:t>
            </a:r>
            <a:r>
              <a:rPr lang="en-US" sz="800" b="1" dirty="0" err="1">
                <a:latin typeface="Arial" panose="020B0604020202020204" pitchFamily="34" charset="0"/>
                <a:cs typeface="Arial" panose="020B0604020202020204" pitchFamily="34" charset="0"/>
              </a:rPr>
              <a:t>Z</a:t>
            </a:r>
            <a:r>
              <a:rPr lang="en-US" sz="800" b="1" dirty="0">
                <a:latin typeface="Arial" panose="020B0604020202020204" pitchFamily="34" charset="0"/>
                <a:cs typeface="Arial" panose="020B0604020202020204" pitchFamily="34" charset="0"/>
              </a:rPr>
              <a:t> with ± 150 mM NaCl at 2 h and 72 h timepoints - </a:t>
            </a:r>
            <a:r>
              <a:rPr lang="en-US" sz="800" dirty="0">
                <a:latin typeface="Arial" panose="020B0604020202020204" pitchFamily="34" charset="0"/>
                <a:cs typeface="Arial" panose="020B0604020202020204" pitchFamily="34" charset="0"/>
              </a:rPr>
              <a:t>Each line represents the expression (plotted as z-score) of a gene for one of the three biological replicates (such that each gene is represented by three lines)</a:t>
            </a:r>
          </a:p>
        </p:txBody>
      </p:sp>
    </p:spTree>
    <p:extLst>
      <p:ext uri="{BB962C8B-B14F-4D97-AF65-F5344CB8AC3E}">
        <p14:creationId xmlns:p14="http://schemas.microsoft.com/office/powerpoint/2010/main" val="320097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42B381-9747-B120-B9CD-463A0A057374}"/>
              </a:ext>
            </a:extLst>
          </p:cNvPr>
          <p:cNvSpPr txBox="1"/>
          <p:nvPr/>
        </p:nvSpPr>
        <p:spPr>
          <a:xfrm>
            <a:off x="1" y="5342523"/>
            <a:ext cx="6264274" cy="657723"/>
          </a:xfrm>
          <a:prstGeom prst="rect">
            <a:avLst/>
          </a:prstGeom>
          <a:noFill/>
        </p:spPr>
        <p:txBody>
          <a:bodyPr wrap="square" lIns="41762" tIns="20881" rIns="41762" bIns="20881" rtlCol="0" anchor="t">
            <a:spAutoFit/>
          </a:bodyPr>
          <a:lstStyle/>
          <a:p>
            <a:pPr algn="just"/>
            <a:r>
              <a:rPr lang="en-US" sz="800" b="1" dirty="0">
                <a:latin typeface="Arial" panose="020B0604020202020204" pitchFamily="34" charset="0"/>
                <a:cs typeface="Arial" panose="020B0604020202020204" pitchFamily="34" charset="0"/>
              </a:rPr>
              <a:t>Supplementary Figure S4. Phylogenetic analysis of </a:t>
            </a:r>
            <a:r>
              <a:rPr lang="en-US" sz="800" b="1" i="1" dirty="0">
                <a:latin typeface="Arial" panose="020B0604020202020204" pitchFamily="34" charset="0"/>
                <a:cs typeface="Arial" panose="020B0604020202020204" pitchFamily="34" charset="0"/>
              </a:rPr>
              <a:t>IPT</a:t>
            </a:r>
            <a:r>
              <a:rPr lang="en-US" sz="800" b="1" dirty="0">
                <a:latin typeface="Arial" panose="020B0604020202020204" pitchFamily="34" charset="0"/>
                <a:cs typeface="Arial" panose="020B0604020202020204" pitchFamily="34" charset="0"/>
              </a:rPr>
              <a:t> proteins from tomato and Arabidopsis. – </a:t>
            </a:r>
            <a:r>
              <a:rPr lang="en-US" sz="800" dirty="0">
                <a:latin typeface="Arial" panose="020B0604020202020204" pitchFamily="34" charset="0"/>
                <a:cs typeface="Arial" panose="020B0604020202020204" pitchFamily="34" charset="0"/>
              </a:rPr>
              <a:t>The phylogenetic tree indicates the six </a:t>
            </a:r>
            <a:r>
              <a:rPr lang="en-US" sz="800" dirty="0" err="1">
                <a:latin typeface="Arial" panose="020B0604020202020204" pitchFamily="34" charset="0"/>
                <a:cs typeface="Arial" panose="020B0604020202020204" pitchFamily="34" charset="0"/>
              </a:rPr>
              <a:t>isopentenyltransferase</a:t>
            </a:r>
            <a:r>
              <a:rPr lang="en-US" sz="800" dirty="0">
                <a:latin typeface="Arial" panose="020B0604020202020204" pitchFamily="34" charset="0"/>
                <a:cs typeface="Arial" panose="020B0604020202020204" pitchFamily="34" charset="0"/>
              </a:rPr>
              <a:t> (</a:t>
            </a:r>
            <a:r>
              <a:rPr lang="en-US" sz="800" i="1" dirty="0">
                <a:latin typeface="Arial" panose="020B0604020202020204" pitchFamily="34" charset="0"/>
                <a:cs typeface="Arial" panose="020B0604020202020204" pitchFamily="34" charset="0"/>
              </a:rPr>
              <a:t>IPT</a:t>
            </a:r>
            <a:r>
              <a:rPr lang="en-US" sz="800" dirty="0">
                <a:latin typeface="Arial" panose="020B0604020202020204" pitchFamily="34" charset="0"/>
                <a:cs typeface="Arial" panose="020B0604020202020204" pitchFamily="34" charset="0"/>
              </a:rPr>
              <a:t>) proteins from </a:t>
            </a:r>
            <a:r>
              <a:rPr lang="en-US" sz="800" i="1" dirty="0">
                <a:latin typeface="Arial" panose="020B0604020202020204" pitchFamily="34" charset="0"/>
                <a:cs typeface="Arial" panose="020B0604020202020204" pitchFamily="34" charset="0"/>
              </a:rPr>
              <a:t>Solanum </a:t>
            </a:r>
            <a:r>
              <a:rPr lang="en-US" sz="800" i="1" dirty="0" err="1">
                <a:latin typeface="Arial" panose="020B0604020202020204" pitchFamily="34" charset="0"/>
                <a:cs typeface="Arial" panose="020B0604020202020204" pitchFamily="34" charset="0"/>
              </a:rPr>
              <a:t>lycopersicum</a:t>
            </a:r>
            <a:r>
              <a:rPr lang="en-US" sz="800" dirty="0">
                <a:latin typeface="Arial" panose="020B0604020202020204" pitchFamily="34" charset="0"/>
                <a:cs typeface="Arial" panose="020B0604020202020204" pitchFamily="34" charset="0"/>
              </a:rPr>
              <a:t> (</a:t>
            </a:r>
            <a:r>
              <a:rPr lang="en-US" sz="800" i="1" dirty="0">
                <a:latin typeface="Arial" panose="020B0604020202020204" pitchFamily="34" charset="0"/>
                <a:cs typeface="Arial" panose="020B0604020202020204" pitchFamily="34" charset="0"/>
              </a:rPr>
              <a:t>SlIPT1–6</a:t>
            </a:r>
            <a:r>
              <a:rPr lang="en-US" sz="800" dirty="0">
                <a:latin typeface="Arial" panose="020B0604020202020204" pitchFamily="34" charset="0"/>
                <a:cs typeface="Arial" panose="020B0604020202020204" pitchFamily="34" charset="0"/>
              </a:rPr>
              <a:t>) and nine </a:t>
            </a:r>
            <a:r>
              <a:rPr lang="en-US" sz="800" i="1" dirty="0">
                <a:latin typeface="Arial" panose="020B0604020202020204" pitchFamily="34" charset="0"/>
                <a:cs typeface="Arial" panose="020B0604020202020204" pitchFamily="34" charset="0"/>
              </a:rPr>
              <a:t>IPT</a:t>
            </a:r>
            <a:r>
              <a:rPr lang="en-US" sz="800" dirty="0">
                <a:latin typeface="Arial" panose="020B0604020202020204" pitchFamily="34" charset="0"/>
                <a:cs typeface="Arial" panose="020B0604020202020204" pitchFamily="34" charset="0"/>
              </a:rPr>
              <a:t> proteins from </a:t>
            </a:r>
            <a:r>
              <a:rPr lang="en-US" sz="800" i="1" dirty="0">
                <a:latin typeface="Arial" panose="020B0604020202020204" pitchFamily="34" charset="0"/>
                <a:cs typeface="Arial" panose="020B0604020202020204" pitchFamily="34" charset="0"/>
              </a:rPr>
              <a:t>Arabidopsis thaliana</a:t>
            </a:r>
            <a:r>
              <a:rPr lang="en-US" sz="800" dirty="0">
                <a:latin typeface="Arial" panose="020B0604020202020204" pitchFamily="34" charset="0"/>
                <a:cs typeface="Arial" panose="020B0604020202020204" pitchFamily="34" charset="0"/>
              </a:rPr>
              <a:t> (</a:t>
            </a:r>
            <a:r>
              <a:rPr lang="en-US" sz="800" i="1" dirty="0">
                <a:latin typeface="Arial" panose="020B0604020202020204" pitchFamily="34" charset="0"/>
                <a:cs typeface="Arial" panose="020B0604020202020204" pitchFamily="34" charset="0"/>
              </a:rPr>
              <a:t>AtIPT1–9</a:t>
            </a:r>
            <a:r>
              <a:rPr lang="en-US" sz="800" dirty="0">
                <a:latin typeface="Arial" panose="020B0604020202020204" pitchFamily="34" charset="0"/>
                <a:cs typeface="Arial" panose="020B0604020202020204" pitchFamily="34" charset="0"/>
              </a:rPr>
              <a:t>). </a:t>
            </a:r>
            <a:r>
              <a:rPr lang="en-US" sz="800" i="1" dirty="0">
                <a:latin typeface="Arial" panose="020B0604020202020204" pitchFamily="34" charset="0"/>
                <a:cs typeface="Arial" panose="020B0604020202020204" pitchFamily="34" charset="0"/>
              </a:rPr>
              <a:t>Arabidopsis</a:t>
            </a:r>
            <a:r>
              <a:rPr lang="en-US" sz="800" dirty="0">
                <a:latin typeface="Arial" panose="020B0604020202020204" pitchFamily="34" charset="0"/>
                <a:cs typeface="Arial" panose="020B0604020202020204" pitchFamily="34" charset="0"/>
              </a:rPr>
              <a:t> </a:t>
            </a:r>
            <a:r>
              <a:rPr lang="en-US" sz="800" i="1" dirty="0">
                <a:latin typeface="Arial" panose="020B0604020202020204" pitchFamily="34" charset="0"/>
                <a:cs typeface="Arial" panose="020B0604020202020204" pitchFamily="34" charset="0"/>
              </a:rPr>
              <a:t>AtIPT2</a:t>
            </a:r>
            <a:r>
              <a:rPr lang="en-US" sz="800" dirty="0">
                <a:latin typeface="Arial" panose="020B0604020202020204" pitchFamily="34" charset="0"/>
                <a:cs typeface="Arial" panose="020B0604020202020204" pitchFamily="34" charset="0"/>
              </a:rPr>
              <a:t> and </a:t>
            </a:r>
            <a:r>
              <a:rPr lang="en-US" sz="800" i="1" dirty="0">
                <a:latin typeface="Arial" panose="020B0604020202020204" pitchFamily="34" charset="0"/>
                <a:cs typeface="Arial" panose="020B0604020202020204" pitchFamily="34" charset="0"/>
              </a:rPr>
              <a:t>AtIPT9</a:t>
            </a:r>
            <a:r>
              <a:rPr lang="en-US" sz="800" dirty="0">
                <a:latin typeface="Arial" panose="020B0604020202020204" pitchFamily="34" charset="0"/>
                <a:cs typeface="Arial" panose="020B0604020202020204" pitchFamily="34" charset="0"/>
              </a:rPr>
              <a:t>, which are associated with </a:t>
            </a:r>
            <a:r>
              <a:rPr lang="en-US" sz="800" i="1" dirty="0">
                <a:latin typeface="Arial" panose="020B0604020202020204" pitchFamily="34" charset="0"/>
                <a:cs typeface="Arial" panose="020B0604020202020204" pitchFamily="34" charset="0"/>
              </a:rPr>
              <a:t>cis</a:t>
            </a:r>
            <a:r>
              <a:rPr lang="en-US" sz="800" dirty="0">
                <a:latin typeface="Arial" panose="020B0604020202020204" pitchFamily="34" charset="0"/>
                <a:cs typeface="Arial" panose="020B0604020202020204" pitchFamily="34" charset="0"/>
              </a:rPr>
              <a:t>-zeatin (</a:t>
            </a:r>
            <a:r>
              <a:rPr lang="en-US" sz="800" i="1" dirty="0" err="1">
                <a:latin typeface="Arial" panose="020B0604020202020204" pitchFamily="34" charset="0"/>
                <a:cs typeface="Arial" panose="020B0604020202020204" pitchFamily="34" charset="0"/>
              </a:rPr>
              <a:t>c</a:t>
            </a:r>
            <a:r>
              <a:rPr lang="en-US" sz="800" dirty="0" err="1">
                <a:latin typeface="Arial" panose="020B0604020202020204" pitchFamily="34" charset="0"/>
                <a:cs typeface="Arial" panose="020B0604020202020204" pitchFamily="34" charset="0"/>
              </a:rPr>
              <a:t>Z</a:t>
            </a:r>
            <a:r>
              <a:rPr lang="en-US" sz="800" dirty="0">
                <a:latin typeface="Arial" panose="020B0604020202020204" pitchFamily="34" charset="0"/>
                <a:cs typeface="Arial" panose="020B0604020202020204" pitchFamily="34" charset="0"/>
              </a:rPr>
              <a:t>) biosynthesis via the mevalonate (MVA) pathway, cluster with </a:t>
            </a:r>
            <a:r>
              <a:rPr lang="en-US" sz="800" i="1" dirty="0">
                <a:latin typeface="Arial" panose="020B0604020202020204" pitchFamily="34" charset="0"/>
                <a:cs typeface="Arial" panose="020B0604020202020204" pitchFamily="34" charset="0"/>
              </a:rPr>
              <a:t>SlIPT5</a:t>
            </a:r>
            <a:r>
              <a:rPr lang="en-US" sz="800" dirty="0">
                <a:latin typeface="Arial" panose="020B0604020202020204" pitchFamily="34" charset="0"/>
                <a:cs typeface="Arial" panose="020B0604020202020204" pitchFamily="34" charset="0"/>
              </a:rPr>
              <a:t> and </a:t>
            </a:r>
            <a:r>
              <a:rPr lang="en-US" sz="800" i="1" dirty="0">
                <a:latin typeface="Arial" panose="020B0604020202020204" pitchFamily="34" charset="0"/>
                <a:cs typeface="Arial" panose="020B0604020202020204" pitchFamily="34" charset="0"/>
              </a:rPr>
              <a:t>SlIPT6</a:t>
            </a:r>
            <a:r>
              <a:rPr lang="en-US" sz="800" dirty="0">
                <a:latin typeface="Arial" panose="020B0604020202020204" pitchFamily="34" charset="0"/>
                <a:cs typeface="Arial" panose="020B0604020202020204" pitchFamily="34" charset="0"/>
              </a:rPr>
              <a:t> respectively. This phylogenetic relationship suggests potential functional conservation of </a:t>
            </a:r>
            <a:r>
              <a:rPr lang="en-US" sz="800" i="1" dirty="0" err="1">
                <a:latin typeface="Arial" panose="020B0604020202020204" pitchFamily="34" charset="0"/>
                <a:cs typeface="Arial" panose="020B0604020202020204" pitchFamily="34" charset="0"/>
              </a:rPr>
              <a:t>c</a:t>
            </a:r>
            <a:r>
              <a:rPr lang="en-US" sz="800" dirty="0" err="1">
                <a:latin typeface="Arial" panose="020B0604020202020204" pitchFamily="34" charset="0"/>
                <a:cs typeface="Arial" panose="020B0604020202020204" pitchFamily="34" charset="0"/>
              </a:rPr>
              <a:t>Z</a:t>
            </a:r>
            <a:r>
              <a:rPr lang="en-US" sz="800" dirty="0">
                <a:latin typeface="Arial" panose="020B0604020202020204" pitchFamily="34" charset="0"/>
                <a:cs typeface="Arial" panose="020B0604020202020204" pitchFamily="34" charset="0"/>
              </a:rPr>
              <a:t> biosynthesis related IPTs in tomato.</a:t>
            </a:r>
            <a:endParaRPr lang="en-US" sz="800" i="1" dirty="0">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1752C11-956F-10B6-D477-7C842FF7DD61}"/>
              </a:ext>
            </a:extLst>
          </p:cNvPr>
          <p:cNvPicPr>
            <a:picLocks noChangeAspect="1"/>
          </p:cNvPicPr>
          <p:nvPr/>
        </p:nvPicPr>
        <p:blipFill>
          <a:blip r:embed="rId2"/>
          <a:stretch>
            <a:fillRect/>
          </a:stretch>
        </p:blipFill>
        <p:spPr>
          <a:xfrm>
            <a:off x="1109052" y="236261"/>
            <a:ext cx="4046169" cy="4767736"/>
          </a:xfrm>
          <a:prstGeom prst="rect">
            <a:avLst/>
          </a:prstGeom>
        </p:spPr>
      </p:pic>
    </p:spTree>
    <p:extLst>
      <p:ext uri="{BB962C8B-B14F-4D97-AF65-F5344CB8AC3E}">
        <p14:creationId xmlns:p14="http://schemas.microsoft.com/office/powerpoint/2010/main" val="2860183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DBE063-14A9-4858-ED44-DCCA8AD12ADE}"/>
              </a:ext>
            </a:extLst>
          </p:cNvPr>
          <p:cNvPicPr>
            <a:picLocks noChangeAspect="1"/>
          </p:cNvPicPr>
          <p:nvPr/>
        </p:nvPicPr>
        <p:blipFill>
          <a:blip r:embed="rId2"/>
          <a:stretch>
            <a:fillRect/>
          </a:stretch>
        </p:blipFill>
        <p:spPr>
          <a:xfrm>
            <a:off x="370996" y="117605"/>
            <a:ext cx="5522279" cy="6100265"/>
          </a:xfrm>
          <a:prstGeom prst="rect">
            <a:avLst/>
          </a:prstGeom>
        </p:spPr>
      </p:pic>
      <p:sp>
        <p:nvSpPr>
          <p:cNvPr id="3" name="TextBox 2">
            <a:extLst>
              <a:ext uri="{FF2B5EF4-FFF2-40B4-BE49-F238E27FC236}">
                <a16:creationId xmlns:a16="http://schemas.microsoft.com/office/drawing/2014/main" id="{3B2F7E45-9DCD-C193-BBAE-93D00758411F}"/>
              </a:ext>
            </a:extLst>
          </p:cNvPr>
          <p:cNvSpPr txBox="1"/>
          <p:nvPr/>
        </p:nvSpPr>
        <p:spPr>
          <a:xfrm>
            <a:off x="-1" y="6492238"/>
            <a:ext cx="6264275" cy="1027055"/>
          </a:xfrm>
          <a:prstGeom prst="rect">
            <a:avLst/>
          </a:prstGeom>
          <a:noFill/>
        </p:spPr>
        <p:txBody>
          <a:bodyPr wrap="square" lIns="41762" tIns="20881" rIns="41762" bIns="20881" rtlCol="0" anchor="t">
            <a:spAutoFit/>
          </a:bodyPr>
          <a:lstStyle/>
          <a:p>
            <a:pPr algn="just"/>
            <a:r>
              <a:rPr lang="en-US" sz="800" b="1" dirty="0">
                <a:latin typeface="Arial" panose="020B0604020202020204" pitchFamily="34" charset="0"/>
                <a:cs typeface="Arial" panose="020B0604020202020204" pitchFamily="34" charset="0"/>
              </a:rPr>
              <a:t>Supplementary Figure S5. Conceptual model of </a:t>
            </a:r>
            <a:r>
              <a:rPr lang="en-US" sz="800" b="1" i="1" dirty="0">
                <a:latin typeface="Arial" panose="020B0604020202020204" pitchFamily="34" charset="0"/>
                <a:cs typeface="Arial" panose="020B0604020202020204" pitchFamily="34" charset="0"/>
              </a:rPr>
              <a:t>cis</a:t>
            </a:r>
            <a:r>
              <a:rPr lang="en-US" sz="800" b="1" dirty="0">
                <a:latin typeface="Arial" panose="020B0604020202020204" pitchFamily="34" charset="0"/>
                <a:cs typeface="Arial" panose="020B0604020202020204" pitchFamily="34" charset="0"/>
              </a:rPr>
              <a:t>-zeatin (</a:t>
            </a:r>
            <a:r>
              <a:rPr lang="en-US" sz="800" b="1" i="1" dirty="0" err="1">
                <a:latin typeface="Arial" panose="020B0604020202020204" pitchFamily="34" charset="0"/>
                <a:cs typeface="Arial" panose="020B0604020202020204" pitchFamily="34" charset="0"/>
              </a:rPr>
              <a:t>c</a:t>
            </a:r>
            <a:r>
              <a:rPr lang="en-US" sz="800" b="1" dirty="0" err="1">
                <a:latin typeface="Arial" panose="020B0604020202020204" pitchFamily="34" charset="0"/>
                <a:cs typeface="Arial" panose="020B0604020202020204" pitchFamily="34" charset="0"/>
              </a:rPr>
              <a:t>Z</a:t>
            </a:r>
            <a:r>
              <a:rPr lang="en-US" sz="800" b="1" dirty="0">
                <a:latin typeface="Arial" panose="020B0604020202020204" pitchFamily="34" charset="0"/>
                <a:cs typeface="Arial" panose="020B0604020202020204" pitchFamily="34" charset="0"/>
              </a:rPr>
              <a:t>) and </a:t>
            </a:r>
            <a:r>
              <a:rPr lang="en-US" sz="800" b="1" i="1" dirty="0">
                <a:latin typeface="Arial" panose="020B0604020202020204" pitchFamily="34" charset="0"/>
                <a:cs typeface="Arial" panose="020B0604020202020204" pitchFamily="34" charset="0"/>
              </a:rPr>
              <a:t>trans</a:t>
            </a:r>
            <a:r>
              <a:rPr lang="en-US" sz="800" b="1" dirty="0">
                <a:latin typeface="Arial" panose="020B0604020202020204" pitchFamily="34" charset="0"/>
                <a:cs typeface="Arial" panose="020B0604020202020204" pitchFamily="34" charset="0"/>
              </a:rPr>
              <a:t>-zeatin (</a:t>
            </a:r>
            <a:r>
              <a:rPr lang="en-US" sz="800" b="1" i="1" dirty="0" err="1">
                <a:latin typeface="Arial" panose="020B0604020202020204" pitchFamily="34" charset="0"/>
                <a:cs typeface="Arial" panose="020B0604020202020204" pitchFamily="34" charset="0"/>
              </a:rPr>
              <a:t>t</a:t>
            </a:r>
            <a:r>
              <a:rPr lang="en-US" sz="800" b="1" dirty="0" err="1">
                <a:latin typeface="Arial" panose="020B0604020202020204" pitchFamily="34" charset="0"/>
                <a:cs typeface="Arial" panose="020B0604020202020204" pitchFamily="34" charset="0"/>
              </a:rPr>
              <a:t>Z</a:t>
            </a:r>
            <a:r>
              <a:rPr lang="en-US" sz="800" b="1" dirty="0">
                <a:latin typeface="Arial" panose="020B0604020202020204" pitchFamily="34" charset="0"/>
                <a:cs typeface="Arial" panose="020B0604020202020204" pitchFamily="34" charset="0"/>
              </a:rPr>
              <a:t>) mediated transcriptomic responses</a:t>
            </a:r>
            <a:r>
              <a:rPr lang="en-US" sz="800" dirty="0">
                <a:latin typeface="Arial" panose="020B0604020202020204" pitchFamily="34" charset="0"/>
                <a:cs typeface="Arial" panose="020B0604020202020204" pitchFamily="34" charset="0"/>
              </a:rPr>
              <a:t>. – Time course transcriptomic analysis indicates that early cytokinin (CK) responses are predominantly associated with signaling and transcriptional initiation, whereas later responses are enriched for metabolic processes and organelle remodeling. Both </a:t>
            </a:r>
            <a:r>
              <a:rPr lang="en-US" sz="800" i="1" dirty="0" err="1">
                <a:latin typeface="Arial" panose="020B0604020202020204" pitchFamily="34" charset="0"/>
                <a:cs typeface="Arial" panose="020B0604020202020204" pitchFamily="34" charset="0"/>
              </a:rPr>
              <a:t>t</a:t>
            </a:r>
            <a:r>
              <a:rPr lang="en-US" sz="800" dirty="0" err="1">
                <a:latin typeface="Arial" panose="020B0604020202020204" pitchFamily="34" charset="0"/>
                <a:cs typeface="Arial" panose="020B0604020202020204" pitchFamily="34" charset="0"/>
              </a:rPr>
              <a:t>Z</a:t>
            </a:r>
            <a:r>
              <a:rPr lang="en-US" sz="800" dirty="0">
                <a:latin typeface="Arial" panose="020B0604020202020204" pitchFamily="34" charset="0"/>
                <a:cs typeface="Arial" panose="020B0604020202020204" pitchFamily="34" charset="0"/>
              </a:rPr>
              <a:t> and </a:t>
            </a:r>
            <a:r>
              <a:rPr lang="en-US" sz="800" i="1" dirty="0" err="1">
                <a:latin typeface="Arial" panose="020B0604020202020204" pitchFamily="34" charset="0"/>
                <a:cs typeface="Arial" panose="020B0604020202020204" pitchFamily="34" charset="0"/>
              </a:rPr>
              <a:t>c</a:t>
            </a:r>
            <a:r>
              <a:rPr lang="en-US" sz="800" dirty="0" err="1">
                <a:latin typeface="Arial" panose="020B0604020202020204" pitchFamily="34" charset="0"/>
                <a:cs typeface="Arial" panose="020B0604020202020204" pitchFamily="34" charset="0"/>
              </a:rPr>
              <a:t>Z</a:t>
            </a:r>
            <a:r>
              <a:rPr lang="en-US" sz="800" dirty="0">
                <a:latin typeface="Arial" panose="020B0604020202020204" pitchFamily="34" charset="0"/>
                <a:cs typeface="Arial" panose="020B0604020202020204" pitchFamily="34" charset="0"/>
              </a:rPr>
              <a:t> are perceived by shared histidine kinase CK receptors. However, transcriptomic data reveal differential </a:t>
            </a:r>
            <a:r>
              <a:rPr lang="en-US" sz="800" i="1" dirty="0" err="1">
                <a:latin typeface="Arial" panose="020B0604020202020204" pitchFamily="34" charset="0"/>
                <a:cs typeface="Arial" panose="020B0604020202020204" pitchFamily="34" charset="0"/>
              </a:rPr>
              <a:t>SlCKX</a:t>
            </a:r>
            <a:r>
              <a:rPr lang="en-US" sz="800" dirty="0">
                <a:latin typeface="Arial" panose="020B0604020202020204" pitchFamily="34" charset="0"/>
                <a:cs typeface="Arial" panose="020B0604020202020204" pitchFamily="34" charset="0"/>
              </a:rPr>
              <a:t> gene expression between </a:t>
            </a:r>
            <a:r>
              <a:rPr lang="en-US" sz="800" i="1" dirty="0" err="1">
                <a:latin typeface="Arial" panose="020B0604020202020204" pitchFamily="34" charset="0"/>
                <a:cs typeface="Arial" panose="020B0604020202020204" pitchFamily="34" charset="0"/>
              </a:rPr>
              <a:t>t</a:t>
            </a:r>
            <a:r>
              <a:rPr lang="en-US" sz="800" dirty="0" err="1">
                <a:latin typeface="Arial" panose="020B0604020202020204" pitchFamily="34" charset="0"/>
                <a:cs typeface="Arial" panose="020B0604020202020204" pitchFamily="34" charset="0"/>
              </a:rPr>
              <a:t>Z</a:t>
            </a:r>
            <a:r>
              <a:rPr lang="en-US" sz="800" dirty="0">
                <a:latin typeface="Arial" panose="020B0604020202020204" pitchFamily="34" charset="0"/>
                <a:cs typeface="Arial" panose="020B0604020202020204" pitchFamily="34" charset="0"/>
              </a:rPr>
              <a:t> and </a:t>
            </a:r>
            <a:r>
              <a:rPr lang="en-US" sz="800" i="1" dirty="0" err="1">
                <a:latin typeface="Arial" panose="020B0604020202020204" pitchFamily="34" charset="0"/>
                <a:cs typeface="Arial" panose="020B0604020202020204" pitchFamily="34" charset="0"/>
              </a:rPr>
              <a:t>c</a:t>
            </a:r>
            <a:r>
              <a:rPr lang="en-US" sz="800" dirty="0" err="1">
                <a:latin typeface="Arial" panose="020B0604020202020204" pitchFamily="34" charset="0"/>
                <a:cs typeface="Arial" panose="020B0604020202020204" pitchFamily="34" charset="0"/>
              </a:rPr>
              <a:t>Z</a:t>
            </a:r>
            <a:r>
              <a:rPr lang="en-US" sz="800" dirty="0">
                <a:latin typeface="Arial" panose="020B0604020202020204" pitchFamily="34" charset="0"/>
                <a:cs typeface="Arial" panose="020B0604020202020204" pitchFamily="34" charset="0"/>
              </a:rPr>
              <a:t> treatments during salt stress, as indicated by log₂ fold change values. Under stress conditions, this differential turnover is proposed to favor the accumulation of </a:t>
            </a:r>
            <a:r>
              <a:rPr lang="en-US" sz="800" i="1" dirty="0" err="1">
                <a:latin typeface="Arial" panose="020B0604020202020204" pitchFamily="34" charset="0"/>
                <a:cs typeface="Arial" panose="020B0604020202020204" pitchFamily="34" charset="0"/>
              </a:rPr>
              <a:t>c</a:t>
            </a:r>
            <a:r>
              <a:rPr lang="en-US" sz="800" dirty="0" err="1">
                <a:latin typeface="Arial" panose="020B0604020202020204" pitchFamily="34" charset="0"/>
                <a:cs typeface="Arial" panose="020B0604020202020204" pitchFamily="34" charset="0"/>
              </a:rPr>
              <a:t>Z</a:t>
            </a:r>
            <a:r>
              <a:rPr lang="en-US" sz="800" dirty="0">
                <a:latin typeface="Arial" panose="020B0604020202020204" pitchFamily="34" charset="0"/>
                <a:cs typeface="Arial" panose="020B0604020202020204" pitchFamily="34" charset="0"/>
              </a:rPr>
              <a:t> base forms, contributing to sustained transcriptional responses and divergence in downstream physiological outcomes, including leaf senescence. This model is hypothetical and is intended to summarize and integrate the transcriptomic observations presented in this study.</a:t>
            </a:r>
            <a:endParaRPr lang="en-US" sz="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65690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ccb6deed-bd29-4b38-8979-d72780f62d3b}" enabled="0" method="" siteId="{ccb6deed-bd29-4b38-8979-d72780f62d3b}" removed="1"/>
</clbl:labelList>
</file>

<file path=docProps/app.xml><?xml version="1.0" encoding="utf-8"?>
<Properties xmlns="http://schemas.openxmlformats.org/officeDocument/2006/extended-properties" xmlns:vt="http://schemas.openxmlformats.org/officeDocument/2006/docPropsVTypes">
  <Template>Office Theme</Template>
  <TotalTime>5806</TotalTime>
  <Words>401</Words>
  <Application>Microsoft Office PowerPoint</Application>
  <PresentationFormat>Custom</PresentationFormat>
  <Paragraphs>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Malsha Thejani T Wasala Mudiyanselage</dc:creator>
  <cp:lastModifiedBy>Aaron Rashotte</cp:lastModifiedBy>
  <cp:revision>51</cp:revision>
  <dcterms:created xsi:type="dcterms:W3CDTF">2024-12-10T06:23:54Z</dcterms:created>
  <dcterms:modified xsi:type="dcterms:W3CDTF">2026-02-26T19:39:23Z</dcterms:modified>
</cp:coreProperties>
</file>