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241C7D-0BBE-4181-AE51-583EA9350056}" v="1" dt="2021-04-17T10:10:29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n Hilger" userId="db1a793747a710be" providerId="LiveId" clId="{43241C7D-0BBE-4181-AE51-583EA9350056}"/>
    <pc:docChg chg="modSld">
      <pc:chgData name="Caren Hilger" userId="db1a793747a710be" providerId="LiveId" clId="{43241C7D-0BBE-4181-AE51-583EA9350056}" dt="2021-04-17T10:11:21.091" v="88" actId="20577"/>
      <pc:docMkLst>
        <pc:docMk/>
      </pc:docMkLst>
      <pc:sldChg chg="addSp modSp mod">
        <pc:chgData name="Caren Hilger" userId="db1a793747a710be" providerId="LiveId" clId="{43241C7D-0BBE-4181-AE51-583EA9350056}" dt="2021-04-17T10:11:21.091" v="88" actId="20577"/>
        <pc:sldMkLst>
          <pc:docMk/>
          <pc:sldMk cId="2644249095" sldId="268"/>
        </pc:sldMkLst>
        <pc:spChg chg="add mod">
          <ac:chgData name="Caren Hilger" userId="db1a793747a710be" providerId="LiveId" clId="{43241C7D-0BBE-4181-AE51-583EA9350056}" dt="2021-04-17T10:11:21.091" v="88" actId="20577"/>
          <ac:spMkLst>
            <pc:docMk/>
            <pc:sldMk cId="2644249095" sldId="268"/>
            <ac:spMk id="3" creationId="{2A97229F-2728-4AA2-9740-80A974EE88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7298AE-D3EC-474F-B4E4-3A855A76B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CF7CD7D-32F6-436A-833D-E6ECC58F2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6CC622-2D35-48D3-A22C-EEAA435B5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D15B-44FC-42AB-8D2C-1F9BA8DB2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B4486F-F44A-4768-9DFE-64A33C798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29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320014-7C30-4E52-A1D5-E7F179C8F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93A3C2-28EA-4694-B276-3AB239BE8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04EBBE-754A-40CF-8C0C-F215AE0D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B235CC-AB55-42E9-92CA-7EA62603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141AFC-E5BF-48D4-A293-EADCF29A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55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45C4B-9BE2-411C-A650-A36D8D696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34B4CD-01B5-4057-8ECB-AE94A2598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9E3109-46ED-4FC4-8A1F-31D4B5817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8E9D89-B315-4497-99CE-0D951815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63A8B7-31C2-4166-94FA-8055EB771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45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4411E-D3DD-4DDA-839B-23DCFE57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AC7229-736E-4BC2-8F58-35EC562FC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829D7A7-2971-4749-AE41-D67F0EAB3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F89080-C00A-47C4-A97B-31599594E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D181075-FB44-4ABF-B567-673FFC03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F2B33C-8B5E-407C-BAFB-1A73C489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31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E48F0-5796-428E-BBE6-15B6E40B5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50422A-0FE5-4EE5-B4FC-BBA0576C4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2A0212B-D4B0-4D52-9D87-5E9073F96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16DE98-5B62-4A7E-815C-59CED14B1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B650C56-E9A3-4BB8-B435-719B7CDAC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3E07558-6BB3-493E-B9A1-BD05D4F25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8B0577-4DB1-4115-B1DF-FCCB0EAD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B56B3DD-03A6-4891-8976-0CF4606A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077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8A8DC-B11A-469B-A726-1842A007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33ED431-8D4A-4F42-BB49-076539E4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455817-E8D6-4E16-A156-CED1D7A12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57F9BD-F740-4272-AD44-EF4CE720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69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249A7E5-3498-4F8C-8228-4D94958A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AF66DE-5A05-4DA1-BE1E-AE9D5F94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EC1C04-EA77-4AEE-8A34-03052C380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65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2C4DA-E3BD-496C-80A1-5AB1D264C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B2BB3D-03AE-4F19-8EC8-00B5EFC1D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4078C9-9224-40F5-A8C2-9D77CEB3C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0D92AF-65A4-4301-8849-E05FD0717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CBCF5D-276D-4A6F-9D3E-AE9008D5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AC2735-449D-42C0-A4BF-5C515C97D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133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83002-52E8-465E-9CFE-57F37271C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58353C1-8926-4FC0-B677-FA9CECA95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C355C3-E9A3-4448-856E-CC766327C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E5B40AC-B747-427C-AB84-CB015F54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834747-D7E0-4B1E-8F4C-6E594ECA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40A15C-569C-4924-B6A8-1E36CA7D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2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061A28-7B81-43D4-8726-5A20F7F7F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FEE736-1CB9-401D-9D20-0D79EA333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07542E-8079-48A3-9F22-60A25F0D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B94F2A-938A-4024-B1A4-F2E0020E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BCA98B-92AA-455A-8ADD-36BF6B32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98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FB54F8D-F68D-4C32-ACFC-AF0AD50BFC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5D1EA22-C3BF-44FF-AF0E-9D958ED2A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FE8703-9E27-492D-B19E-A5150C378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F2E109-FEB1-4FE1-AC93-0425AD1D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C4960F-EA8B-49C1-B0BA-8B08DB0F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08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9ECB34A-6180-412B-B2A0-ECA3D3058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F3580E1-2D86-4107-8DF1-2788C65BF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435FB-81D9-400C-B1CC-8F0B8794B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835D1-79DF-40FB-BFC8-91B3975D7ADD}" type="datetimeFigureOut">
              <a:rPr lang="de-DE" smtClean="0"/>
              <a:t>17.04.2021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5F7456-27B7-4F7F-ACCC-06004E1DA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610413-F067-4088-9390-0FA3041FE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2A6F4-3811-488D-A1FE-93DE5510C5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352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0BE6CCC-31C5-4DD6-94F1-F48C9BCC1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896" y="989700"/>
            <a:ext cx="11118207" cy="48786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A97229F-2728-4AA2-9740-80A974EE883E}"/>
              </a:ext>
            </a:extLst>
          </p:cNvPr>
          <p:cNvSpPr txBox="1"/>
          <p:nvPr/>
        </p:nvSpPr>
        <p:spPr>
          <a:xfrm>
            <a:off x="752475" y="400050"/>
            <a:ext cx="92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A1 (</a:t>
            </a:r>
            <a:r>
              <a:rPr lang="de-DE" dirty="0" err="1"/>
              <a:t>appendix</a:t>
            </a:r>
            <a:r>
              <a:rPr lang="de-DE" dirty="0"/>
              <a:t>): Treatment </a:t>
            </a:r>
            <a:r>
              <a:rPr lang="de-DE" dirty="0" err="1"/>
              <a:t>groups</a:t>
            </a:r>
            <a:r>
              <a:rPr lang="de-DE" dirty="0"/>
              <a:t> and </a:t>
            </a:r>
            <a:r>
              <a:rPr lang="de-DE" dirty="0" err="1"/>
              <a:t>treatment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time (T0-T3)</a:t>
            </a:r>
          </a:p>
        </p:txBody>
      </p:sp>
    </p:spTree>
    <p:extLst>
      <p:ext uri="{BB962C8B-B14F-4D97-AF65-F5344CB8AC3E}">
        <p14:creationId xmlns:p14="http://schemas.microsoft.com/office/powerpoint/2010/main" val="2644249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Caren Hilger</dc:creator>
  <cp:lastModifiedBy>Caren Hilger</cp:lastModifiedBy>
  <cp:revision>1</cp:revision>
  <dcterms:created xsi:type="dcterms:W3CDTF">2020-09-02T10:07:57Z</dcterms:created>
  <dcterms:modified xsi:type="dcterms:W3CDTF">2021-04-17T10:11:29Z</dcterms:modified>
</cp:coreProperties>
</file>