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90" d="100"/>
          <a:sy n="90" d="100"/>
        </p:scale>
        <p:origin x="57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691492-450B-461A-A0F7-7EFCFCA686D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0784963-691A-429F-9684-A297AA1ABAE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CC8362-FDF7-4016-A72B-2450621E7D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83BC9-6CD5-4443-BAA1-587BEE89E02D}" type="datetimeFigureOut">
              <a:rPr lang="en-GB" smtClean="0"/>
              <a:t>22/12/2020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44CCF3-DBE7-4193-ACBE-B3C87BC027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94CB81-0475-4CED-822C-FA6DBE28BE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5B69C9-EF96-4A4F-871B-2972C6BC0CC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08757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C2AD80-796D-4437-B034-87579A352A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C95E14-7466-48BE-B258-D7D4D8964D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3894B7-DF91-4D10-AB6D-1E670814B3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83BC9-6CD5-4443-BAA1-587BEE89E02D}" type="datetimeFigureOut">
              <a:rPr lang="en-GB" smtClean="0"/>
              <a:t>22/12/2020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D4177E-EB59-4792-A3A1-9AC77788EB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657E94-9EA9-4FA1-87FA-0FAF933765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5B69C9-EF96-4A4F-871B-2972C6BC0CC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02146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C1139E-AA50-48CE-B28D-336AE2D624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8D7CF1-D84B-4BBF-89F7-81A31B56BB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D7B9B0-1E21-45DA-B66E-A8BDEE5427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83BC9-6CD5-4443-BAA1-587BEE89E02D}" type="datetimeFigureOut">
              <a:rPr lang="en-GB" smtClean="0"/>
              <a:t>22/12/2020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BCFC54-3594-4148-8EDE-BDE1E84401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D12E45-898C-47E0-9FE5-872FE0E1C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5B69C9-EF96-4A4F-871B-2972C6BC0CC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00861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BE0322-1582-48B9-A05D-AB70B243D6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263C58-A0B8-4DD4-BB90-7196849E650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333C500-9AF2-4ECA-A8B8-500B7B1EFE3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685CB9F-D517-4827-9803-547DB21762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83BC9-6CD5-4443-BAA1-587BEE89E02D}" type="datetimeFigureOut">
              <a:rPr lang="en-GB" smtClean="0"/>
              <a:t>22/12/2020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B3FA51A-43FB-4C82-887F-9B7D9ADDAF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108583-C958-40C3-842A-54592FDE23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5B69C9-EF96-4A4F-871B-2972C6BC0CC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121981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8A0DCF-3AF0-4761-9D1D-F6611B27AC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4741410-E2D3-4C3C-A18E-DF3D3973F3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29F92EF-3C54-45BB-9CA4-C86107C9BF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C669722-C9E4-4177-9EB2-649C891CC81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B4F9B7D-C745-4C8D-BCAB-E1CE2EE467F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8A92852-EEB2-480A-9899-D26BFFF50A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83BC9-6CD5-4443-BAA1-587BEE89E02D}" type="datetimeFigureOut">
              <a:rPr lang="en-GB" smtClean="0"/>
              <a:t>22/12/2020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8D7F031-EF81-4A9F-B35E-B995FA1EF6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CF04C15-9803-47BA-ADF8-57E728F611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5B69C9-EF96-4A4F-871B-2972C6BC0CC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190448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A97078-3018-4CC3-BD56-B09615C4FB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C9D8841-639A-4E31-90CD-12C181E93B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83BC9-6CD5-4443-BAA1-587BEE89E02D}" type="datetimeFigureOut">
              <a:rPr lang="en-GB" smtClean="0"/>
              <a:t>22/12/2020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54E3F89-82AD-4EFC-9CA2-0A70D81FBD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44B95F-AFB5-4903-8AF7-5138882CA6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5B69C9-EF96-4A4F-871B-2972C6BC0CC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17241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C393C14-DB18-438D-998C-4F637984E5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83BC9-6CD5-4443-BAA1-587BEE89E02D}" type="datetimeFigureOut">
              <a:rPr lang="en-GB" smtClean="0"/>
              <a:t>22/12/2020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45E80E6-B522-4E0B-AE75-08B3EC72B5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49AF092-4C7F-4D9D-9221-7A4D53A6C4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5B69C9-EF96-4A4F-871B-2972C6BC0CC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72876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CCA7ED-B9FD-4B85-B53A-50F82A318F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C0BD05-8281-4C81-A9CD-488505E818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1DFF33-26DA-4340-9713-A8FB02E1C0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123BC81-7A0A-4D70-8974-B4A5647CD1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83BC9-6CD5-4443-BAA1-587BEE89E02D}" type="datetimeFigureOut">
              <a:rPr lang="en-GB" smtClean="0"/>
              <a:t>22/12/2020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E905B0D-5911-4874-85BB-CDD5B8DBD8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BA50C02-60E4-4E4E-96EC-C86D0ECB39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5B69C9-EF96-4A4F-871B-2972C6BC0CC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75811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FA0857-36F0-413D-82F1-8869A083B4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0A82767-E541-406F-8041-2420FF3743C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7EB011-1B2B-40B4-9581-90E2103DC41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BD988D-81F5-4CB1-8D16-BA861A3833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83BC9-6CD5-4443-BAA1-587BEE89E02D}" type="datetimeFigureOut">
              <a:rPr lang="en-GB" smtClean="0"/>
              <a:t>22/12/2020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E218E44-37F1-4EE0-98D1-89C8DFC82A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A77BB2-69D8-4D58-9665-04574D4BCD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5B69C9-EF96-4A4F-871B-2972C6BC0CC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51620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2522E7-DB56-4D26-8DD6-5EE3CD00EE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FFFEFC8-D661-4B8A-8F33-CD369E18880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021D95-B2DF-47BB-8A56-C05C162636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83BC9-6CD5-4443-BAA1-587BEE89E02D}" type="datetimeFigureOut">
              <a:rPr lang="en-GB" smtClean="0"/>
              <a:t>22/12/2020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1F1BFB-CFBA-4B55-861D-D532B23DA4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53BF70-293F-4914-986E-36481376C7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5B69C9-EF96-4A4F-871B-2972C6BC0CC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86808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7726EF5-4270-4F0A-9E0A-6CAFC8C0CE9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E8E7D02-2C24-46A0-9C65-2BC05CF334D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B5CFF4-A716-494C-A77A-D4C51D037B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83BC9-6CD5-4443-BAA1-587BEE89E02D}" type="datetimeFigureOut">
              <a:rPr lang="en-GB" smtClean="0"/>
              <a:t>22/12/2020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EA330D-4E2F-451B-AEFE-448FA15EB7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E578C4-4B2F-458D-BEFD-2AAF22B4E0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5B69C9-EF96-4A4F-871B-2972C6BC0CC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53047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4D84D6E-A59A-4242-BEFB-DED915C1A4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5A16FC-7160-4211-A566-6EAD0A3AD7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F00543-C87F-492A-A54F-BEA79D9FE17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383BC9-6CD5-4443-BAA1-587BEE89E02D}" type="datetimeFigureOut">
              <a:rPr lang="en-GB" smtClean="0"/>
              <a:t>22/12/2020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21F7D4-5FF6-4117-86EE-89FE66A2E11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20C2BB-86F3-4102-9473-322AE1D304E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5B69C9-EF96-4A4F-871B-2972C6BC0CC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47862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82490BAB-D9EB-4806-8E2D-CB4BCE9CD04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33" b="35358"/>
          <a:stretch/>
        </p:blipFill>
        <p:spPr>
          <a:xfrm>
            <a:off x="3126833" y="2524490"/>
            <a:ext cx="5903088" cy="1883011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pic>
        <p:nvPicPr>
          <p:cNvPr id="7" name="Picture 6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5D3B8367-CD5A-44AE-BBD1-8FE7D7ECA6F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33" b="35528"/>
          <a:stretch/>
        </p:blipFill>
        <p:spPr>
          <a:xfrm>
            <a:off x="3109210" y="4736946"/>
            <a:ext cx="5920711" cy="1883011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pic>
        <p:nvPicPr>
          <p:cNvPr id="9" name="Picture 8" descr="Graphical user interface, application, table&#10;&#10;Description automatically generated">
            <a:extLst>
              <a:ext uri="{FF2B5EF4-FFF2-40B4-BE49-F238E27FC236}">
                <a16:creationId xmlns:a16="http://schemas.microsoft.com/office/drawing/2014/main" id="{EC1C3EAF-B57E-41DE-BACF-63F7C123BCF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33" b="34670"/>
          <a:stretch/>
        </p:blipFill>
        <p:spPr>
          <a:xfrm>
            <a:off x="3109209" y="240634"/>
            <a:ext cx="5920711" cy="1911579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892E639-A392-433A-8B29-EBA0A00BE7E9}"/>
              </a:ext>
            </a:extLst>
          </p:cNvPr>
          <p:cNvSpPr txBox="1"/>
          <p:nvPr/>
        </p:nvSpPr>
        <p:spPr>
          <a:xfrm>
            <a:off x="1654372" y="291056"/>
            <a:ext cx="5103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DDD1CD3-C84C-4670-8153-825261E415F7}"/>
              </a:ext>
            </a:extLst>
          </p:cNvPr>
          <p:cNvSpPr txBox="1"/>
          <p:nvPr/>
        </p:nvSpPr>
        <p:spPr>
          <a:xfrm>
            <a:off x="1654372" y="2677370"/>
            <a:ext cx="5103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794FA6F-1D40-44D0-BF42-B8D1D296611D}"/>
              </a:ext>
            </a:extLst>
          </p:cNvPr>
          <p:cNvSpPr txBox="1"/>
          <p:nvPr/>
        </p:nvSpPr>
        <p:spPr>
          <a:xfrm>
            <a:off x="1654372" y="5063684"/>
            <a:ext cx="5103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</p:txBody>
      </p:sp>
    </p:spTree>
    <p:extLst>
      <p:ext uri="{BB962C8B-B14F-4D97-AF65-F5344CB8AC3E}">
        <p14:creationId xmlns:p14="http://schemas.microsoft.com/office/powerpoint/2010/main" val="7433572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</Words>
  <Application>Microsoft Office PowerPoint</Application>
  <PresentationFormat>Widescreen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Fraser Graham</dc:creator>
  <cp:lastModifiedBy>Fraser Graham</cp:lastModifiedBy>
  <cp:revision>1</cp:revision>
  <dcterms:created xsi:type="dcterms:W3CDTF">2020-12-22T20:39:40Z</dcterms:created>
  <dcterms:modified xsi:type="dcterms:W3CDTF">2020-12-22T20:39:58Z</dcterms:modified>
</cp:coreProperties>
</file>