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91492-450B-461A-A0F7-7EFCFCA686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84963-691A-429F-9684-A297AA1ABA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C8362-FDF7-4016-A72B-2450621E7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4CCF3-DBE7-4193-ACBE-B3C87BC02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4CB81-0475-4CED-822C-FA6DBE28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87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2AD80-796D-4437-B034-87579A352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95E14-7466-48BE-B258-D7D4D8964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894B7-DF91-4D10-AB6D-1E670814B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4177E-EB59-4792-A3A1-9AC77788E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57E94-9EA9-4FA1-87FA-0FAF9337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214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1139E-AA50-48CE-B28D-336AE2D62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D7CF1-D84B-4BBF-89F7-81A31B56B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7B9B0-1E21-45DA-B66E-A8BDEE542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CFC54-3594-4148-8EDE-BDE1E8440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12E45-898C-47E0-9FE5-872FE0E1C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086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E0322-1582-48B9-A05D-AB70B243D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63C58-A0B8-4DD4-BB90-7196849E65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33C500-9AF2-4ECA-A8B8-500B7B1EF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85CB9F-D517-4827-9803-547DB2176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FA51A-43FB-4C82-887F-9B7D9ADDA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08583-C958-40C3-842A-54592FDE2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198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A0DCF-3AF0-4761-9D1D-F6611B27A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41410-E2D3-4C3C-A18E-DF3D3973F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9F92EF-3C54-45BB-9CA4-C86107C9B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669722-C9E4-4177-9EB2-649C891CC8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4F9B7D-C745-4C8D-BCAB-E1CE2EE467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A92852-EEB2-480A-9899-D26BFFF50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D7F031-EF81-4A9F-B35E-B995FA1EF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F04C15-9803-47BA-ADF8-57E728F6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044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97078-3018-4CC3-BD56-B09615C4F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9D8841-639A-4E31-90CD-12C181E93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4E3F89-82AD-4EFC-9CA2-0A70D81FB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44B95F-AFB5-4903-8AF7-5138882CA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724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393C14-DB18-438D-998C-4F637984E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5E80E6-B522-4E0B-AE75-08B3EC72B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AF092-4C7F-4D9D-9221-7A4D53A6C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287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A7ED-B9FD-4B85-B53A-50F82A318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0BD05-8281-4C81-A9CD-488505E81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DFF33-26DA-4340-9713-A8FB02E1C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3BC81-7A0A-4D70-8974-B4A5647CD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05B0D-5911-4874-85BB-CDD5B8DBD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A50C02-60E4-4E4E-96EC-C86D0ECB3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581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A0857-36F0-413D-82F1-8869A083B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A82767-E541-406F-8041-2420FF37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EB011-1B2B-40B4-9581-90E2103DC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D988D-81F5-4CB1-8D16-BA861A38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218E44-37F1-4EE0-98D1-89C8DFC82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A77BB2-69D8-4D58-9665-04574D4BC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162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522E7-DB56-4D26-8DD6-5EE3CD00E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FFEFC8-D661-4B8A-8F33-CD369E188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21D95-B2DF-47BB-8A56-C05C16263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F1BFB-CFBA-4B55-861D-D532B23DA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3BF70-293F-4914-986E-36481376C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680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726EF5-4270-4F0A-9E0A-6CAFC8C0CE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8E7D02-2C24-46A0-9C65-2BC05CF334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5CFF4-A716-494C-A77A-D4C51D037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A330D-4E2F-451B-AEFE-448FA15EB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578C4-4B2F-458D-BEFD-2AAF22B4E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30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D84D6E-A59A-4242-BEFB-DED915C1A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A16FC-7160-4211-A566-6EAD0A3AD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00543-C87F-492A-A54F-BEA79D9FE1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1F7D4-5FF6-4117-86EE-89FE66A2E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0C2BB-86F3-4102-9473-322AE1D30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78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, table&#10;&#10;Description automatically generated">
            <a:extLst>
              <a:ext uri="{FF2B5EF4-FFF2-40B4-BE49-F238E27FC236}">
                <a16:creationId xmlns:a16="http://schemas.microsoft.com/office/drawing/2014/main" id="{9060DCCA-09FD-46A4-B7EF-596432F930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7" b="37675"/>
          <a:stretch/>
        </p:blipFill>
        <p:spPr>
          <a:xfrm>
            <a:off x="2709532" y="2528647"/>
            <a:ext cx="6232450" cy="189691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E1ACE8E-FFD5-4A1C-A467-74231204BA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2" b="37210"/>
          <a:stretch/>
        </p:blipFill>
        <p:spPr>
          <a:xfrm>
            <a:off x="2709531" y="4703133"/>
            <a:ext cx="6232450" cy="191865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9" name="Picture 8" descr="Graphical user interface, text, application, table&#10;&#10;Description automatically generated">
            <a:extLst>
              <a:ext uri="{FF2B5EF4-FFF2-40B4-BE49-F238E27FC236}">
                <a16:creationId xmlns:a16="http://schemas.microsoft.com/office/drawing/2014/main" id="{B226D2D4-5927-47F0-97ED-01C8221354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3" b="37209"/>
          <a:stretch/>
        </p:blipFill>
        <p:spPr>
          <a:xfrm>
            <a:off x="2709531" y="236214"/>
            <a:ext cx="6232450" cy="190778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A58A658-F427-4C39-9D56-4DBBBB4DCC3A}"/>
              </a:ext>
            </a:extLst>
          </p:cNvPr>
          <p:cNvSpPr txBox="1"/>
          <p:nvPr/>
        </p:nvSpPr>
        <p:spPr>
          <a:xfrm>
            <a:off x="1654372" y="291056"/>
            <a:ext cx="51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6C04E8-38E5-4ADD-9BF8-5DC2BFA42E82}"/>
              </a:ext>
            </a:extLst>
          </p:cNvPr>
          <p:cNvSpPr txBox="1"/>
          <p:nvPr/>
        </p:nvSpPr>
        <p:spPr>
          <a:xfrm>
            <a:off x="1654372" y="2677370"/>
            <a:ext cx="51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8E689F-AD0F-4547-9748-D2CD668E289E}"/>
              </a:ext>
            </a:extLst>
          </p:cNvPr>
          <p:cNvSpPr txBox="1"/>
          <p:nvPr/>
        </p:nvSpPr>
        <p:spPr>
          <a:xfrm>
            <a:off x="1654372" y="5063684"/>
            <a:ext cx="51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514043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Fraser Graham</dc:creator>
  <cp:lastModifiedBy>Fraser Graham</cp:lastModifiedBy>
  <cp:revision>3</cp:revision>
  <dcterms:created xsi:type="dcterms:W3CDTF">2020-12-22T20:39:40Z</dcterms:created>
  <dcterms:modified xsi:type="dcterms:W3CDTF">2020-12-22T20:40:41Z</dcterms:modified>
</cp:coreProperties>
</file>