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080625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107" userDrawn="1">
          <p15:clr>
            <a:srgbClr val="A4A3A4"/>
          </p15:clr>
        </p15:guide>
        <p15:guide id="3" pos="55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356" y="114"/>
      </p:cViewPr>
      <p:guideLst>
        <p:guide orient="horz" pos="2132"/>
        <p:guide pos="3107"/>
        <p:guide pos="55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178222"/>
            <a:ext cx="856853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3781306"/>
            <a:ext cx="7560469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291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800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383297"/>
            <a:ext cx="2173635" cy="610108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383297"/>
            <a:ext cx="6394896" cy="610108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59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57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794831"/>
            <a:ext cx="8694539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4817876"/>
            <a:ext cx="8694539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407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1916484"/>
            <a:ext cx="4284266" cy="45678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1916484"/>
            <a:ext cx="4284266" cy="45678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2616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383299"/>
            <a:ext cx="8694539" cy="139153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764832"/>
            <a:ext cx="426457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629749"/>
            <a:ext cx="4264576" cy="386796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764832"/>
            <a:ext cx="4285579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629749"/>
            <a:ext cx="4285579" cy="386796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800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93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38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79954"/>
            <a:ext cx="325126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036570"/>
            <a:ext cx="5103316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159794"/>
            <a:ext cx="325126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93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79954"/>
            <a:ext cx="325126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036570"/>
            <a:ext cx="5103316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159794"/>
            <a:ext cx="325126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14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383299"/>
            <a:ext cx="8694539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916484"/>
            <a:ext cx="8694539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6672698"/>
            <a:ext cx="22681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C0D2D-0061-4603-B4B7-ED76B0159292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6672698"/>
            <a:ext cx="340221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6672698"/>
            <a:ext cx="226814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61CEC-FC8C-491A-AF2C-124AD3FD77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162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F3D77E6-5685-1326-CA14-71529E6ACBFA}"/>
              </a:ext>
            </a:extLst>
          </p:cNvPr>
          <p:cNvGrpSpPr/>
          <p:nvPr/>
        </p:nvGrpSpPr>
        <p:grpSpPr>
          <a:xfrm>
            <a:off x="84139" y="591484"/>
            <a:ext cx="10001249" cy="2864504"/>
            <a:chOff x="84139" y="2148681"/>
            <a:chExt cx="10001249" cy="2864504"/>
          </a:xfrm>
        </p:grpSpPr>
        <p:graphicFrame>
          <p:nvGraphicFramePr>
            <p:cNvPr id="4" name="Objekt 3">
              <a:extLst>
                <a:ext uri="{FF2B5EF4-FFF2-40B4-BE49-F238E27FC236}">
                  <a16:creationId xmlns:a16="http://schemas.microsoft.com/office/drawing/2014/main" id="{D4FE071C-316B-42E8-A46A-3634CF487A3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8467013"/>
                </p:ext>
              </p:extLst>
            </p:nvPr>
          </p:nvGraphicFramePr>
          <p:xfrm>
            <a:off x="84139" y="2148681"/>
            <a:ext cx="4802187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2" imgW="4802410" imgH="2863225" progId="Prism7.Document">
                    <p:embed/>
                  </p:oleObj>
                </mc:Choice>
                <mc:Fallback>
                  <p:oleObj name="Prism 7" r:id="rId2" imgW="4802410" imgH="2863225" progId="Prism7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84139" y="2148681"/>
                          <a:ext cx="4802187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" name="Objekt 1">
              <a:extLst>
                <a:ext uri="{FF2B5EF4-FFF2-40B4-BE49-F238E27FC236}">
                  <a16:creationId xmlns:a16="http://schemas.microsoft.com/office/drawing/2014/main" id="{C7A18A43-D5A2-D159-E3E7-C9FFBCFE97E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1549658"/>
                </p:ext>
              </p:extLst>
            </p:nvPr>
          </p:nvGraphicFramePr>
          <p:xfrm>
            <a:off x="5108575" y="2149335"/>
            <a:ext cx="4976813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4" imgW="4976355" imgH="2863225" progId="Prism7.Document">
                    <p:embed/>
                  </p:oleObj>
                </mc:Choice>
                <mc:Fallback>
                  <p:oleObj name="Prism 7" r:id="rId4" imgW="4976355" imgH="2863225" progId="Prism7.Document">
                    <p:embed/>
                    <p:pic>
                      <p:nvPicPr>
                        <p:cNvPr id="4" name="Objekt 3">
                          <a:extLst>
                            <a:ext uri="{FF2B5EF4-FFF2-40B4-BE49-F238E27FC236}">
                              <a16:creationId xmlns:a16="http://schemas.microsoft.com/office/drawing/2014/main" id="{D4FE071C-316B-42E8-A46A-3634CF487A3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108575" y="2149335"/>
                          <a:ext cx="4976813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27B002B-901E-7B99-2A9B-C5D6E115020D}"/>
              </a:ext>
            </a:extLst>
          </p:cNvPr>
          <p:cNvGrpSpPr/>
          <p:nvPr/>
        </p:nvGrpSpPr>
        <p:grpSpPr>
          <a:xfrm>
            <a:off x="84139" y="4229100"/>
            <a:ext cx="10001249" cy="2864210"/>
            <a:chOff x="84139" y="2148321"/>
            <a:chExt cx="10001249" cy="2864210"/>
          </a:xfrm>
        </p:grpSpPr>
        <p:graphicFrame>
          <p:nvGraphicFramePr>
            <p:cNvPr id="6" name="Objekt 5">
              <a:extLst>
                <a:ext uri="{FF2B5EF4-FFF2-40B4-BE49-F238E27FC236}">
                  <a16:creationId xmlns:a16="http://schemas.microsoft.com/office/drawing/2014/main" id="{598A84A0-0940-47E0-2B23-53685D24A32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4870233"/>
                </p:ext>
              </p:extLst>
            </p:nvPr>
          </p:nvGraphicFramePr>
          <p:xfrm>
            <a:off x="84139" y="2148681"/>
            <a:ext cx="4802187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6" imgW="4802410" imgH="2863225" progId="Prism7.Document">
                    <p:embed/>
                  </p:oleObj>
                </mc:Choice>
                <mc:Fallback>
                  <p:oleObj name="Prism 7" r:id="rId6" imgW="4802410" imgH="2863225" progId="Prism7.Document">
                    <p:embed/>
                    <p:pic>
                      <p:nvPicPr>
                        <p:cNvPr id="4" name="Objekt 3">
                          <a:extLst>
                            <a:ext uri="{FF2B5EF4-FFF2-40B4-BE49-F238E27FC236}">
                              <a16:creationId xmlns:a16="http://schemas.microsoft.com/office/drawing/2014/main" id="{D4FE071C-316B-42E8-A46A-3634CF487A3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4139" y="2148681"/>
                          <a:ext cx="4802187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kt 6">
              <a:extLst>
                <a:ext uri="{FF2B5EF4-FFF2-40B4-BE49-F238E27FC236}">
                  <a16:creationId xmlns:a16="http://schemas.microsoft.com/office/drawing/2014/main" id="{C71699EA-B5C3-0754-AB1A-8DE08CE533D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2047604"/>
                </p:ext>
              </p:extLst>
            </p:nvPr>
          </p:nvGraphicFramePr>
          <p:xfrm>
            <a:off x="5108575" y="2148321"/>
            <a:ext cx="4976813" cy="286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8" imgW="4976355" imgH="2863225" progId="Prism7.Document">
                    <p:embed/>
                  </p:oleObj>
                </mc:Choice>
                <mc:Fallback>
                  <p:oleObj name="Prism 7" r:id="rId8" imgW="4976355" imgH="2863225" progId="Prism7.Document">
                    <p:embed/>
                    <p:pic>
                      <p:nvPicPr>
                        <p:cNvPr id="2" name="Objekt 1">
                          <a:extLst>
                            <a:ext uri="{FF2B5EF4-FFF2-40B4-BE49-F238E27FC236}">
                              <a16:creationId xmlns:a16="http://schemas.microsoft.com/office/drawing/2014/main" id="{C7A18A43-D5A2-D159-E3E7-C9FFBCFE97E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108575" y="2148321"/>
                          <a:ext cx="4976813" cy="28638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48D021B3-38C4-B0CD-26EE-EBEE8A8E1086}"/>
              </a:ext>
            </a:extLst>
          </p:cNvPr>
          <p:cNvSpPr txBox="1"/>
          <p:nvPr/>
        </p:nvSpPr>
        <p:spPr>
          <a:xfrm>
            <a:off x="3734250" y="222152"/>
            <a:ext cx="2612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 err="1"/>
              <a:t>Ischemic</a:t>
            </a:r>
            <a:r>
              <a:rPr lang="de-DE" b="1" dirty="0"/>
              <a:t> </a:t>
            </a:r>
            <a:r>
              <a:rPr lang="de-DE" b="1" dirty="0" err="1"/>
              <a:t>cardiomyopathy</a:t>
            </a:r>
            <a:endParaRPr lang="de-DE" b="1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22FBBF8-EC56-DA5E-0BC7-5C77D3F3DE97}"/>
              </a:ext>
            </a:extLst>
          </p:cNvPr>
          <p:cNvSpPr txBox="1"/>
          <p:nvPr/>
        </p:nvSpPr>
        <p:spPr>
          <a:xfrm>
            <a:off x="3501814" y="3860128"/>
            <a:ext cx="3076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/>
              <a:t>Non-</a:t>
            </a:r>
            <a:r>
              <a:rPr lang="de-DE" b="1" dirty="0" err="1"/>
              <a:t>ischemic</a:t>
            </a:r>
            <a:r>
              <a:rPr lang="de-DE" b="1" dirty="0"/>
              <a:t> </a:t>
            </a:r>
            <a:r>
              <a:rPr lang="de-DE" b="1" dirty="0" err="1"/>
              <a:t>cardiomyopathy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0025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</Words>
  <Application>Microsoft Office PowerPoint</Application>
  <PresentationFormat>Benutzerdefiniert</PresentationFormat>
  <Paragraphs>2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GraphPad Prism 7 Project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 Forner</dc:creator>
  <cp:lastModifiedBy>Jan Forner</cp:lastModifiedBy>
  <cp:revision>22</cp:revision>
  <dcterms:created xsi:type="dcterms:W3CDTF">2022-08-15T15:00:37Z</dcterms:created>
  <dcterms:modified xsi:type="dcterms:W3CDTF">2024-03-17T20:35:23Z</dcterms:modified>
</cp:coreProperties>
</file>