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</p:sldIdLst>
  <p:sldSz cx="10080625" cy="1079976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97" userDrawn="1">
          <p15:clr>
            <a:srgbClr val="A4A3A4"/>
          </p15:clr>
        </p15:guide>
        <p15:guide id="2" pos="3107" userDrawn="1">
          <p15:clr>
            <a:srgbClr val="A4A3A4"/>
          </p15:clr>
        </p15:guide>
        <p15:guide id="3" pos="550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>
        <p:scale>
          <a:sx n="125" d="100"/>
          <a:sy n="125" d="100"/>
        </p:scale>
        <p:origin x="726" y="90"/>
      </p:cViewPr>
      <p:guideLst>
        <p:guide orient="horz" pos="3197"/>
        <p:guide pos="3107"/>
        <p:guide pos="5508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6047" y="1767462"/>
            <a:ext cx="8568531" cy="375991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0078" y="5672376"/>
            <a:ext cx="7560469" cy="2607442"/>
          </a:xfrm>
        </p:spPr>
        <p:txBody>
          <a:bodyPr/>
          <a:lstStyle>
            <a:lvl1pPr marL="0" indent="0" algn="ctr">
              <a:buNone/>
              <a:defRPr sz="2646"/>
            </a:lvl1pPr>
            <a:lvl2pPr marL="504017" indent="0" algn="ctr">
              <a:buNone/>
              <a:defRPr sz="2205"/>
            </a:lvl2pPr>
            <a:lvl3pPr marL="1008035" indent="0" algn="ctr">
              <a:buNone/>
              <a:defRPr sz="1984"/>
            </a:lvl3pPr>
            <a:lvl4pPr marL="1512052" indent="0" algn="ctr">
              <a:buNone/>
              <a:defRPr sz="1764"/>
            </a:lvl4pPr>
            <a:lvl5pPr marL="2016069" indent="0" algn="ctr">
              <a:buNone/>
              <a:defRPr sz="1764"/>
            </a:lvl5pPr>
            <a:lvl6pPr marL="2520086" indent="0" algn="ctr">
              <a:buNone/>
              <a:defRPr sz="1764"/>
            </a:lvl6pPr>
            <a:lvl7pPr marL="3024104" indent="0" algn="ctr">
              <a:buNone/>
              <a:defRPr sz="1764"/>
            </a:lvl7pPr>
            <a:lvl8pPr marL="3528121" indent="0" algn="ctr">
              <a:buNone/>
              <a:defRPr sz="1764"/>
            </a:lvl8pPr>
            <a:lvl9pPr marL="4032138" indent="0" algn="ctr">
              <a:buNone/>
              <a:defRPr sz="1764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C0D2D-0061-4603-B4B7-ED76B0159292}" type="datetimeFigureOut">
              <a:rPr lang="de-DE" smtClean="0"/>
              <a:t>18.03.2024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61CEC-FC8C-491A-AF2C-124AD3FD777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246785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C0D2D-0061-4603-B4B7-ED76B0159292}" type="datetimeFigureOut">
              <a:rPr lang="de-DE" smtClean="0"/>
              <a:t>18.03.2024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61CEC-FC8C-491A-AF2C-124AD3FD777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477810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13948" y="574987"/>
            <a:ext cx="2173635" cy="9152300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93044" y="574987"/>
            <a:ext cx="6394896" cy="9152300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C0D2D-0061-4603-B4B7-ED76B0159292}" type="datetimeFigureOut">
              <a:rPr lang="de-DE" smtClean="0"/>
              <a:t>18.03.2024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61CEC-FC8C-491A-AF2C-124AD3FD777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650583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C0D2D-0061-4603-B4B7-ED76B0159292}" type="datetimeFigureOut">
              <a:rPr lang="de-DE" smtClean="0"/>
              <a:t>18.03.2024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61CEC-FC8C-491A-AF2C-124AD3FD777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332637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7793" y="2692444"/>
            <a:ext cx="8694539" cy="4492401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793" y="7227345"/>
            <a:ext cx="8694539" cy="2362447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4017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8035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205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606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200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4104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812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213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C0D2D-0061-4603-B4B7-ED76B0159292}" type="datetimeFigureOut">
              <a:rPr lang="de-DE" smtClean="0"/>
              <a:t>18.03.2024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61CEC-FC8C-491A-AF2C-124AD3FD777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244540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3043" y="2874937"/>
            <a:ext cx="4284266" cy="685235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03316" y="2874937"/>
            <a:ext cx="4284266" cy="685235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C0D2D-0061-4603-B4B7-ED76B0159292}" type="datetimeFigureOut">
              <a:rPr lang="de-DE" smtClean="0"/>
              <a:t>18.03.2024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61CEC-FC8C-491A-AF2C-124AD3FD777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086342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4356" y="574990"/>
            <a:ext cx="8694539" cy="2087455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4357" y="2647443"/>
            <a:ext cx="4264576" cy="1297471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4017" indent="0">
              <a:buNone/>
              <a:defRPr sz="2205" b="1"/>
            </a:lvl2pPr>
            <a:lvl3pPr marL="1008035" indent="0">
              <a:buNone/>
              <a:defRPr sz="1984" b="1"/>
            </a:lvl3pPr>
            <a:lvl4pPr marL="1512052" indent="0">
              <a:buNone/>
              <a:defRPr sz="1764" b="1"/>
            </a:lvl4pPr>
            <a:lvl5pPr marL="2016069" indent="0">
              <a:buNone/>
              <a:defRPr sz="1764" b="1"/>
            </a:lvl5pPr>
            <a:lvl6pPr marL="2520086" indent="0">
              <a:buNone/>
              <a:defRPr sz="1764" b="1"/>
            </a:lvl6pPr>
            <a:lvl7pPr marL="3024104" indent="0">
              <a:buNone/>
              <a:defRPr sz="1764" b="1"/>
            </a:lvl7pPr>
            <a:lvl8pPr marL="3528121" indent="0">
              <a:buNone/>
              <a:defRPr sz="1764" b="1"/>
            </a:lvl8pPr>
            <a:lvl9pPr marL="4032138" indent="0">
              <a:buNone/>
              <a:defRPr sz="1764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57" y="3944914"/>
            <a:ext cx="4264576" cy="580237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03317" y="2647443"/>
            <a:ext cx="4285579" cy="1297471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4017" indent="0">
              <a:buNone/>
              <a:defRPr sz="2205" b="1"/>
            </a:lvl2pPr>
            <a:lvl3pPr marL="1008035" indent="0">
              <a:buNone/>
              <a:defRPr sz="1984" b="1"/>
            </a:lvl3pPr>
            <a:lvl4pPr marL="1512052" indent="0">
              <a:buNone/>
              <a:defRPr sz="1764" b="1"/>
            </a:lvl4pPr>
            <a:lvl5pPr marL="2016069" indent="0">
              <a:buNone/>
              <a:defRPr sz="1764" b="1"/>
            </a:lvl5pPr>
            <a:lvl6pPr marL="2520086" indent="0">
              <a:buNone/>
              <a:defRPr sz="1764" b="1"/>
            </a:lvl6pPr>
            <a:lvl7pPr marL="3024104" indent="0">
              <a:buNone/>
              <a:defRPr sz="1764" b="1"/>
            </a:lvl7pPr>
            <a:lvl8pPr marL="3528121" indent="0">
              <a:buNone/>
              <a:defRPr sz="1764" b="1"/>
            </a:lvl8pPr>
            <a:lvl9pPr marL="4032138" indent="0">
              <a:buNone/>
              <a:defRPr sz="1764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03317" y="3944914"/>
            <a:ext cx="4285579" cy="580237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C0D2D-0061-4603-B4B7-ED76B0159292}" type="datetimeFigureOut">
              <a:rPr lang="de-DE" smtClean="0"/>
              <a:t>18.03.2024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61CEC-FC8C-491A-AF2C-124AD3FD777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00699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C0D2D-0061-4603-B4B7-ED76B0159292}" type="datetimeFigureOut">
              <a:rPr lang="de-DE" smtClean="0"/>
              <a:t>18.03.2024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61CEC-FC8C-491A-AF2C-124AD3FD777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594856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C0D2D-0061-4603-B4B7-ED76B0159292}" type="datetimeFigureOut">
              <a:rPr lang="de-DE" smtClean="0"/>
              <a:t>18.03.2024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61CEC-FC8C-491A-AF2C-124AD3FD777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993026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4356" y="719984"/>
            <a:ext cx="3251264" cy="2519945"/>
          </a:xfrm>
        </p:spPr>
        <p:txBody>
          <a:bodyPr anchor="b"/>
          <a:lstStyle>
            <a:lvl1pPr>
              <a:defRPr sz="3528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579" y="1554968"/>
            <a:ext cx="5103316" cy="7674832"/>
          </a:xfrm>
        </p:spPr>
        <p:txBody>
          <a:bodyPr/>
          <a:lstStyle>
            <a:lvl1pPr>
              <a:defRPr sz="3528"/>
            </a:lvl1pPr>
            <a:lvl2pPr>
              <a:defRPr sz="3087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4356" y="3239929"/>
            <a:ext cx="3251264" cy="6002369"/>
          </a:xfrm>
        </p:spPr>
        <p:txBody>
          <a:bodyPr/>
          <a:lstStyle>
            <a:lvl1pPr marL="0" indent="0">
              <a:buNone/>
              <a:defRPr sz="1764"/>
            </a:lvl1pPr>
            <a:lvl2pPr marL="504017" indent="0">
              <a:buNone/>
              <a:defRPr sz="1543"/>
            </a:lvl2pPr>
            <a:lvl3pPr marL="1008035" indent="0">
              <a:buNone/>
              <a:defRPr sz="1323"/>
            </a:lvl3pPr>
            <a:lvl4pPr marL="1512052" indent="0">
              <a:buNone/>
              <a:defRPr sz="1102"/>
            </a:lvl4pPr>
            <a:lvl5pPr marL="2016069" indent="0">
              <a:buNone/>
              <a:defRPr sz="1102"/>
            </a:lvl5pPr>
            <a:lvl6pPr marL="2520086" indent="0">
              <a:buNone/>
              <a:defRPr sz="1102"/>
            </a:lvl6pPr>
            <a:lvl7pPr marL="3024104" indent="0">
              <a:buNone/>
              <a:defRPr sz="1102"/>
            </a:lvl7pPr>
            <a:lvl8pPr marL="3528121" indent="0">
              <a:buNone/>
              <a:defRPr sz="1102"/>
            </a:lvl8pPr>
            <a:lvl9pPr marL="4032138" indent="0">
              <a:buNone/>
              <a:defRPr sz="1102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C0D2D-0061-4603-B4B7-ED76B0159292}" type="datetimeFigureOut">
              <a:rPr lang="de-DE" smtClean="0"/>
              <a:t>18.03.2024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61CEC-FC8C-491A-AF2C-124AD3FD777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916801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4356" y="719984"/>
            <a:ext cx="3251264" cy="2519945"/>
          </a:xfrm>
        </p:spPr>
        <p:txBody>
          <a:bodyPr anchor="b"/>
          <a:lstStyle>
            <a:lvl1pPr>
              <a:defRPr sz="3528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85579" y="1554968"/>
            <a:ext cx="5103316" cy="7674832"/>
          </a:xfrm>
        </p:spPr>
        <p:txBody>
          <a:bodyPr anchor="t"/>
          <a:lstStyle>
            <a:lvl1pPr marL="0" indent="0">
              <a:buNone/>
              <a:defRPr sz="3528"/>
            </a:lvl1pPr>
            <a:lvl2pPr marL="504017" indent="0">
              <a:buNone/>
              <a:defRPr sz="3087"/>
            </a:lvl2pPr>
            <a:lvl3pPr marL="1008035" indent="0">
              <a:buNone/>
              <a:defRPr sz="2646"/>
            </a:lvl3pPr>
            <a:lvl4pPr marL="1512052" indent="0">
              <a:buNone/>
              <a:defRPr sz="2205"/>
            </a:lvl4pPr>
            <a:lvl5pPr marL="2016069" indent="0">
              <a:buNone/>
              <a:defRPr sz="2205"/>
            </a:lvl5pPr>
            <a:lvl6pPr marL="2520086" indent="0">
              <a:buNone/>
              <a:defRPr sz="2205"/>
            </a:lvl6pPr>
            <a:lvl7pPr marL="3024104" indent="0">
              <a:buNone/>
              <a:defRPr sz="2205"/>
            </a:lvl7pPr>
            <a:lvl8pPr marL="3528121" indent="0">
              <a:buNone/>
              <a:defRPr sz="2205"/>
            </a:lvl8pPr>
            <a:lvl9pPr marL="4032138" indent="0">
              <a:buNone/>
              <a:defRPr sz="2205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4356" y="3239929"/>
            <a:ext cx="3251264" cy="6002369"/>
          </a:xfrm>
        </p:spPr>
        <p:txBody>
          <a:bodyPr/>
          <a:lstStyle>
            <a:lvl1pPr marL="0" indent="0">
              <a:buNone/>
              <a:defRPr sz="1764"/>
            </a:lvl1pPr>
            <a:lvl2pPr marL="504017" indent="0">
              <a:buNone/>
              <a:defRPr sz="1543"/>
            </a:lvl2pPr>
            <a:lvl3pPr marL="1008035" indent="0">
              <a:buNone/>
              <a:defRPr sz="1323"/>
            </a:lvl3pPr>
            <a:lvl4pPr marL="1512052" indent="0">
              <a:buNone/>
              <a:defRPr sz="1102"/>
            </a:lvl4pPr>
            <a:lvl5pPr marL="2016069" indent="0">
              <a:buNone/>
              <a:defRPr sz="1102"/>
            </a:lvl5pPr>
            <a:lvl6pPr marL="2520086" indent="0">
              <a:buNone/>
              <a:defRPr sz="1102"/>
            </a:lvl6pPr>
            <a:lvl7pPr marL="3024104" indent="0">
              <a:buNone/>
              <a:defRPr sz="1102"/>
            </a:lvl7pPr>
            <a:lvl8pPr marL="3528121" indent="0">
              <a:buNone/>
              <a:defRPr sz="1102"/>
            </a:lvl8pPr>
            <a:lvl9pPr marL="4032138" indent="0">
              <a:buNone/>
              <a:defRPr sz="1102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C0D2D-0061-4603-B4B7-ED76B0159292}" type="datetimeFigureOut">
              <a:rPr lang="de-DE" smtClean="0"/>
              <a:t>18.03.2024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61CEC-FC8C-491A-AF2C-124AD3FD777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815332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3043" y="574990"/>
            <a:ext cx="8694539" cy="20874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3043" y="2874937"/>
            <a:ext cx="8694539" cy="6852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3043" y="10009783"/>
            <a:ext cx="2268141" cy="5749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BC0D2D-0061-4603-B4B7-ED76B0159292}" type="datetimeFigureOut">
              <a:rPr lang="de-DE" smtClean="0"/>
              <a:t>18.03.2024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39207" y="10009783"/>
            <a:ext cx="3402211" cy="5749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19441" y="10009783"/>
            <a:ext cx="2268141" cy="5749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C61CEC-FC8C-491A-AF2C-124AD3FD777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595769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1008035" rtl="0" eaLnBrk="1" latinLnBrk="0" hangingPunct="1">
        <a:lnSpc>
          <a:spcPct val="90000"/>
        </a:lnSpc>
        <a:spcBef>
          <a:spcPct val="0"/>
        </a:spcBef>
        <a:buNone/>
        <a:defRPr sz="485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2009" indent="-252009" algn="l" defTabSz="1008035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7" kern="1200">
          <a:solidFill>
            <a:schemeClr val="tx1"/>
          </a:solidFill>
          <a:latin typeface="+mn-lt"/>
          <a:ea typeface="+mn-ea"/>
          <a:cs typeface="+mn-cs"/>
        </a:defRPr>
      </a:lvl1pPr>
      <a:lvl2pPr marL="756026" indent="-252009" algn="l" defTabSz="1008035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60043" indent="-252009" algn="l" defTabSz="1008035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4060" indent="-252009" algn="l" defTabSz="1008035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8078" indent="-252009" algn="l" defTabSz="1008035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2095" indent="-252009" algn="l" defTabSz="1008035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6112" indent="-252009" algn="l" defTabSz="1008035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80130" indent="-252009" algn="l" defTabSz="1008035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4147" indent="-252009" algn="l" defTabSz="1008035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8035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4017" algn="l" defTabSz="1008035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8035" algn="l" defTabSz="1008035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2052" algn="l" defTabSz="1008035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6069" algn="l" defTabSz="1008035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20086" algn="l" defTabSz="1008035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4104" algn="l" defTabSz="1008035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8121" algn="l" defTabSz="1008035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2138" algn="l" defTabSz="1008035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13" Type="http://schemas.openxmlformats.org/officeDocument/2006/relationships/image" Target="../media/image6.emf"/><Relationship Id="rId3" Type="http://schemas.openxmlformats.org/officeDocument/2006/relationships/image" Target="../media/image1.emf"/><Relationship Id="rId7" Type="http://schemas.openxmlformats.org/officeDocument/2006/relationships/image" Target="../media/image3.emf"/><Relationship Id="rId12" Type="http://schemas.openxmlformats.org/officeDocument/2006/relationships/oleObject" Target="../embeddings/oleObject6.bin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3.bin"/><Relationship Id="rId11" Type="http://schemas.openxmlformats.org/officeDocument/2006/relationships/image" Target="../media/image5.emf"/><Relationship Id="rId5" Type="http://schemas.openxmlformats.org/officeDocument/2006/relationships/image" Target="../media/image2.emf"/><Relationship Id="rId10" Type="http://schemas.openxmlformats.org/officeDocument/2006/relationships/oleObject" Target="../embeddings/oleObject5.bin"/><Relationship Id="rId4" Type="http://schemas.openxmlformats.org/officeDocument/2006/relationships/oleObject" Target="../embeddings/oleObject2.bin"/><Relationship Id="rId9" Type="http://schemas.openxmlformats.org/officeDocument/2006/relationships/image" Target="../media/image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293CABDD-51C9-ACD4-0A1E-0A2CB9CF0047}"/>
              </a:ext>
            </a:extLst>
          </p:cNvPr>
          <p:cNvGrpSpPr/>
          <p:nvPr/>
        </p:nvGrpSpPr>
        <p:grpSpPr>
          <a:xfrm>
            <a:off x="84138" y="113222"/>
            <a:ext cx="10001250" cy="3233228"/>
            <a:chOff x="84138" y="392622"/>
            <a:chExt cx="10001250" cy="3233228"/>
          </a:xfrm>
        </p:grpSpPr>
        <p:graphicFrame>
          <p:nvGraphicFramePr>
            <p:cNvPr id="4" name="Objekt 3">
              <a:extLst>
                <a:ext uri="{FF2B5EF4-FFF2-40B4-BE49-F238E27FC236}">
                  <a16:creationId xmlns:a16="http://schemas.microsoft.com/office/drawing/2014/main" id="{D4FE071C-316B-42E8-A46A-3634CF487A3E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261129877"/>
                </p:ext>
              </p:extLst>
            </p:nvPr>
          </p:nvGraphicFramePr>
          <p:xfrm>
            <a:off x="84138" y="762000"/>
            <a:ext cx="4802187" cy="28638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Prism 7" r:id="rId2" imgW="4802410" imgH="2863225" progId="Prism7.Document">
                    <p:embed/>
                  </p:oleObj>
                </mc:Choice>
                <mc:Fallback>
                  <p:oleObj name="Prism 7" r:id="rId2" imgW="4802410" imgH="2863225" progId="Prism7.Document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3"/>
                        <a:stretch>
                          <a:fillRect/>
                        </a:stretch>
                      </p:blipFill>
                      <p:spPr>
                        <a:xfrm>
                          <a:off x="84138" y="762000"/>
                          <a:ext cx="4802187" cy="286385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" name="Objekt 1">
              <a:extLst>
                <a:ext uri="{FF2B5EF4-FFF2-40B4-BE49-F238E27FC236}">
                  <a16:creationId xmlns:a16="http://schemas.microsoft.com/office/drawing/2014/main" id="{C7A18A43-D5A2-D159-E3E7-C9FFBCFE97E0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410384329"/>
                </p:ext>
              </p:extLst>
            </p:nvPr>
          </p:nvGraphicFramePr>
          <p:xfrm>
            <a:off x="5108575" y="762000"/>
            <a:ext cx="4976813" cy="28638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Prism 7" r:id="rId4" imgW="4976355" imgH="2863225" progId="Prism7.Document">
                    <p:embed/>
                  </p:oleObj>
                </mc:Choice>
                <mc:Fallback>
                  <p:oleObj name="Prism 7" r:id="rId4" imgW="4976355" imgH="2863225" progId="Prism7.Document">
                    <p:embed/>
                    <p:pic>
                      <p:nvPicPr>
                        <p:cNvPr id="4" name="Objekt 3">
                          <a:extLst>
                            <a:ext uri="{FF2B5EF4-FFF2-40B4-BE49-F238E27FC236}">
                              <a16:creationId xmlns:a16="http://schemas.microsoft.com/office/drawing/2014/main" id="{D4FE071C-316B-42E8-A46A-3634CF487A3E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5"/>
                        <a:stretch>
                          <a:fillRect/>
                        </a:stretch>
                      </p:blipFill>
                      <p:spPr>
                        <a:xfrm>
                          <a:off x="5108575" y="762000"/>
                          <a:ext cx="4976813" cy="286385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" name="Textfeld 4">
              <a:extLst>
                <a:ext uri="{FF2B5EF4-FFF2-40B4-BE49-F238E27FC236}">
                  <a16:creationId xmlns:a16="http://schemas.microsoft.com/office/drawing/2014/main" id="{9474372C-0A52-2FB1-B24A-1BD1D1FE2F38}"/>
                </a:ext>
              </a:extLst>
            </p:cNvPr>
            <p:cNvSpPr txBox="1"/>
            <p:nvPr/>
          </p:nvSpPr>
          <p:spPr>
            <a:xfrm>
              <a:off x="4244870" y="392622"/>
              <a:ext cx="159088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de-DE" b="1" dirty="0" err="1"/>
                <a:t>Improved</a:t>
              </a:r>
              <a:r>
                <a:rPr lang="de-DE" b="1" dirty="0"/>
                <a:t> LVEF</a:t>
              </a:r>
            </a:p>
          </p:txBody>
        </p:sp>
      </p:grpSp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69144CF5-5E89-E1E7-940C-1207F49D3A80}"/>
              </a:ext>
            </a:extLst>
          </p:cNvPr>
          <p:cNvGrpSpPr/>
          <p:nvPr/>
        </p:nvGrpSpPr>
        <p:grpSpPr>
          <a:xfrm>
            <a:off x="84138" y="7527522"/>
            <a:ext cx="10001250" cy="3237316"/>
            <a:chOff x="84138" y="392622"/>
            <a:chExt cx="10001250" cy="3237316"/>
          </a:xfrm>
        </p:grpSpPr>
        <p:graphicFrame>
          <p:nvGraphicFramePr>
            <p:cNvPr id="8" name="Objekt 7">
              <a:extLst>
                <a:ext uri="{FF2B5EF4-FFF2-40B4-BE49-F238E27FC236}">
                  <a16:creationId xmlns:a16="http://schemas.microsoft.com/office/drawing/2014/main" id="{9269F7EB-48EC-B4B8-C890-C50AE7906B72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379586609"/>
                </p:ext>
              </p:extLst>
            </p:nvPr>
          </p:nvGraphicFramePr>
          <p:xfrm>
            <a:off x="84138" y="756563"/>
            <a:ext cx="4802187" cy="28733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Prism 7" r:id="rId6" imgW="4802410" imgH="2872589" progId="Prism7.Document">
                    <p:embed/>
                  </p:oleObj>
                </mc:Choice>
                <mc:Fallback>
                  <p:oleObj name="Prism 7" r:id="rId6" imgW="4802410" imgH="2872589" progId="Prism7.Document">
                    <p:embed/>
                    <p:pic>
                      <p:nvPicPr>
                        <p:cNvPr id="4" name="Objekt 3">
                          <a:extLst>
                            <a:ext uri="{FF2B5EF4-FFF2-40B4-BE49-F238E27FC236}">
                              <a16:creationId xmlns:a16="http://schemas.microsoft.com/office/drawing/2014/main" id="{D4FE071C-316B-42E8-A46A-3634CF487A3E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7"/>
                        <a:stretch>
                          <a:fillRect/>
                        </a:stretch>
                      </p:blipFill>
                      <p:spPr>
                        <a:xfrm>
                          <a:off x="84138" y="756563"/>
                          <a:ext cx="4802187" cy="287337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" name="Objekt 8">
              <a:extLst>
                <a:ext uri="{FF2B5EF4-FFF2-40B4-BE49-F238E27FC236}">
                  <a16:creationId xmlns:a16="http://schemas.microsoft.com/office/drawing/2014/main" id="{48CB312A-6B85-8527-589D-BEA61AEBC8A8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841635136"/>
                </p:ext>
              </p:extLst>
            </p:nvPr>
          </p:nvGraphicFramePr>
          <p:xfrm>
            <a:off x="5108575" y="761325"/>
            <a:ext cx="4976813" cy="28638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Prism 7" r:id="rId8" imgW="4976355" imgH="2863225" progId="Prism7.Document">
                    <p:embed/>
                  </p:oleObj>
                </mc:Choice>
                <mc:Fallback>
                  <p:oleObj name="Prism 7" r:id="rId8" imgW="4976355" imgH="2863225" progId="Prism7.Document">
                    <p:embed/>
                    <p:pic>
                      <p:nvPicPr>
                        <p:cNvPr id="2" name="Objekt 1">
                          <a:extLst>
                            <a:ext uri="{FF2B5EF4-FFF2-40B4-BE49-F238E27FC236}">
                              <a16:creationId xmlns:a16="http://schemas.microsoft.com/office/drawing/2014/main" id="{C7A18A43-D5A2-D159-E3E7-C9FFBCFE97E0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9"/>
                        <a:stretch>
                          <a:fillRect/>
                        </a:stretch>
                      </p:blipFill>
                      <p:spPr>
                        <a:xfrm>
                          <a:off x="5108575" y="761325"/>
                          <a:ext cx="4976813" cy="286385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" name="Textfeld 9">
              <a:extLst>
                <a:ext uri="{FF2B5EF4-FFF2-40B4-BE49-F238E27FC236}">
                  <a16:creationId xmlns:a16="http://schemas.microsoft.com/office/drawing/2014/main" id="{129BB6CD-10D5-CFBC-AAE8-55A2392A5C27}"/>
                </a:ext>
              </a:extLst>
            </p:cNvPr>
            <p:cNvSpPr txBox="1"/>
            <p:nvPr/>
          </p:nvSpPr>
          <p:spPr>
            <a:xfrm>
              <a:off x="4095374" y="392622"/>
              <a:ext cx="188987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de-DE" b="1" dirty="0" err="1"/>
                <a:t>Deteriorated</a:t>
              </a:r>
              <a:r>
                <a:rPr lang="de-DE" b="1" dirty="0"/>
                <a:t> LVEF</a:t>
              </a:r>
            </a:p>
          </p:txBody>
        </p:sp>
      </p:grpSp>
      <p:grpSp>
        <p:nvGrpSpPr>
          <p:cNvPr id="11" name="Gruppieren 10">
            <a:extLst>
              <a:ext uri="{FF2B5EF4-FFF2-40B4-BE49-F238E27FC236}">
                <a16:creationId xmlns:a16="http://schemas.microsoft.com/office/drawing/2014/main" id="{D9A13D56-CF1D-DDDC-F0E8-1A81AED3CB42}"/>
              </a:ext>
            </a:extLst>
          </p:cNvPr>
          <p:cNvGrpSpPr/>
          <p:nvPr/>
        </p:nvGrpSpPr>
        <p:grpSpPr>
          <a:xfrm>
            <a:off x="84138" y="3820372"/>
            <a:ext cx="9996487" cy="3237653"/>
            <a:chOff x="84138" y="392622"/>
            <a:chExt cx="9996487" cy="3237653"/>
          </a:xfrm>
        </p:grpSpPr>
        <p:graphicFrame>
          <p:nvGraphicFramePr>
            <p:cNvPr id="12" name="Objekt 11">
              <a:extLst>
                <a:ext uri="{FF2B5EF4-FFF2-40B4-BE49-F238E27FC236}">
                  <a16:creationId xmlns:a16="http://schemas.microsoft.com/office/drawing/2014/main" id="{F6213CBA-FDD6-C1CD-8328-03E8D83E63DA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024814405"/>
                </p:ext>
              </p:extLst>
            </p:nvPr>
          </p:nvGraphicFramePr>
          <p:xfrm>
            <a:off x="84138" y="756900"/>
            <a:ext cx="4802187" cy="28733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Prism 7" r:id="rId10" imgW="4802410" imgH="2872589" progId="Prism7.Document">
                    <p:embed/>
                  </p:oleObj>
                </mc:Choice>
                <mc:Fallback>
                  <p:oleObj name="Prism 7" r:id="rId10" imgW="4802410" imgH="2872589" progId="Prism7.Document">
                    <p:embed/>
                    <p:pic>
                      <p:nvPicPr>
                        <p:cNvPr id="8" name="Objekt 7">
                          <a:extLst>
                            <a:ext uri="{FF2B5EF4-FFF2-40B4-BE49-F238E27FC236}">
                              <a16:creationId xmlns:a16="http://schemas.microsoft.com/office/drawing/2014/main" id="{9269F7EB-48EC-B4B8-C890-C50AE7906B72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1"/>
                        <a:stretch>
                          <a:fillRect/>
                        </a:stretch>
                      </p:blipFill>
                      <p:spPr>
                        <a:xfrm>
                          <a:off x="84138" y="756900"/>
                          <a:ext cx="4802187" cy="287337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3" name="Objekt 12">
              <a:extLst>
                <a:ext uri="{FF2B5EF4-FFF2-40B4-BE49-F238E27FC236}">
                  <a16:creationId xmlns:a16="http://schemas.microsoft.com/office/drawing/2014/main" id="{C8C17180-37B4-FB6B-2133-2B781207F24F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720647879"/>
                </p:ext>
              </p:extLst>
            </p:nvPr>
          </p:nvGraphicFramePr>
          <p:xfrm>
            <a:off x="5113338" y="756900"/>
            <a:ext cx="4967287" cy="28733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Prism 7" r:id="rId12" imgW="4966992" imgH="2872589" progId="Prism7.Document">
                    <p:embed/>
                  </p:oleObj>
                </mc:Choice>
                <mc:Fallback>
                  <p:oleObj name="Prism 7" r:id="rId12" imgW="4966992" imgH="2872589" progId="Prism7.Document">
                    <p:embed/>
                    <p:pic>
                      <p:nvPicPr>
                        <p:cNvPr id="9" name="Objekt 8">
                          <a:extLst>
                            <a:ext uri="{FF2B5EF4-FFF2-40B4-BE49-F238E27FC236}">
                              <a16:creationId xmlns:a16="http://schemas.microsoft.com/office/drawing/2014/main" id="{48CB312A-6B85-8527-589D-BEA61AEBC8A8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3"/>
                        <a:stretch>
                          <a:fillRect/>
                        </a:stretch>
                      </p:blipFill>
                      <p:spPr>
                        <a:xfrm>
                          <a:off x="5113338" y="756900"/>
                          <a:ext cx="4967287" cy="287337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4" name="Textfeld 13">
              <a:extLst>
                <a:ext uri="{FF2B5EF4-FFF2-40B4-BE49-F238E27FC236}">
                  <a16:creationId xmlns:a16="http://schemas.microsoft.com/office/drawing/2014/main" id="{2BE4BD4A-F595-A653-E970-347BE1F11A1D}"/>
                </a:ext>
              </a:extLst>
            </p:cNvPr>
            <p:cNvSpPr txBox="1"/>
            <p:nvPr/>
          </p:nvSpPr>
          <p:spPr>
            <a:xfrm>
              <a:off x="4406678" y="392622"/>
              <a:ext cx="12672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de-DE" b="1" dirty="0" err="1"/>
                <a:t>Stable</a:t>
              </a:r>
              <a:r>
                <a:rPr lang="de-DE" b="1" dirty="0"/>
                <a:t> LVEF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00254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0</TotalTime>
  <Words>6</Words>
  <Application>Microsoft Office PowerPoint</Application>
  <PresentationFormat>Benutzerdefiniert</PresentationFormat>
  <Paragraphs>3</Paragraphs>
  <Slides>1</Slides>
  <Notes>0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Office</vt:lpstr>
      <vt:lpstr>GraphPad Prism 7 Project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Jan Forner</dc:creator>
  <cp:lastModifiedBy>Jan Forner</cp:lastModifiedBy>
  <cp:revision>22</cp:revision>
  <dcterms:created xsi:type="dcterms:W3CDTF">2022-08-15T15:00:37Z</dcterms:created>
  <dcterms:modified xsi:type="dcterms:W3CDTF">2024-03-18T21:43:25Z</dcterms:modified>
</cp:coreProperties>
</file>