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0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1CE1C7-F7DA-949F-7B89-0DF5B2725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A0E5DB-7146-16F4-23C9-C0F94A30B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AD0F4A-2CA6-5F96-5273-5D4AE61F6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866CC8-EDE2-DD6B-448A-D54E569B5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393EBA-28C2-1DE1-DBD0-B5884B5FF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00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F388E1-5C46-072F-99CE-E39B5F36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3ED149-7B28-1422-06AA-3C123BB2E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5344E6-05A1-E4E5-A822-4328E0AA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93D56A-950A-CE12-F9EF-62022B4E2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493CE0-675E-59D1-56E0-4677C371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15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864F9E-B7AF-97EB-C608-CD03BCA7BB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428EF9-CE8C-4F30-C0F4-E4CB6B216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F1FF37-9D19-F652-D7CC-53ADC82B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E3CD5F-C6FA-BD06-DE58-DDD5A8A4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822661-C842-30B4-ADD4-9903F8C1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69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D2A03C-A7D4-2351-693C-46FB3D7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00546F-7585-93E1-3A61-B73C146B7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A9A8DF-CACB-18A7-8A06-35192B8B5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B53CBE-9FDE-E4AC-0A49-160869B4A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1AEEC8-CD2E-4661-088D-AD1B03E20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74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9D00E4-7B05-8694-EB89-4BDE24A4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0DB83B-BE45-4B9F-E8B1-0DC104B1C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C52204-CA0A-8FB7-0F19-C37AE4B3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0003D3-9594-0CA6-8C89-B7CCF1F7A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1BA161-D34E-1B65-9346-3EEB694E6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895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F9A664-1176-BC7F-74D3-204A4B206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FA403E-D232-5BC0-C37A-A8F78895ED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A81DF0-2047-4BC4-731A-4C2ACA073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79DC71-251A-5AF1-08BD-CFE3BCE83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9D65B2-916B-B6CD-6E84-FB4BB58B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C39479-4EAE-DE49-BF0F-9BFEA7C81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65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0435B-8833-E074-5125-AB067264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0B1A2E-5D5D-550B-79BE-16E2B30AC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1F4B42-9EEB-D45C-B9E2-0C975A9E2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BB439EA-C245-02EF-3860-C4E41218B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972BD90-F671-5B11-B3B7-B6C5464ED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DF6CFE8-DB2B-FAC4-A152-03BA66BB3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6AE75A5-A3D5-8889-605E-9306CEA1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0737A44-2BF3-B484-28E6-483A4B53A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71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703659-861E-29A0-BE8C-695438D2B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1D76F90-9312-5ED0-5D70-E2342C4AA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9801914-AB61-6FE8-D0CF-0F8BD5AD2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E8433B-BC64-0046-348E-C388C53F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855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269A9A7-186D-89FD-1441-8DF9F5B96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D1D1AC3-E25B-1F52-F4FF-DF6768542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2E7262-9F80-706A-1FEC-FF5B656A4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35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CF6BF0-0376-6EAD-8851-14DFBC13C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551698-A2DC-82B9-ED00-83973B6D3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8023C01-D7FB-00F3-7F70-C720874B3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4E51672-A11D-C4F2-88FE-358782365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61B023-D4D3-34BD-C0B3-F96E3E32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A222F7-1BB0-6A0C-E780-66D6427B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801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84F26B-D3DA-9E28-5B3E-BF21458A9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3D7EAD9-F37F-50FC-B575-FEA162E7E1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6A680EE-A779-85A1-91CE-FD000A8BE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BA3E89-8587-D160-9878-C3330DB4D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B0CE08-9207-9A9A-E51B-D9A4CBA35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07B226-C99C-4039-0EDF-3B59F1DFA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59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E80A57-35CB-6996-6754-8119B0488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ADE1708-EC3D-8E4E-28AE-F5AE7E6A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1E8EC8-C9E1-A76D-E0B9-A09719604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BC776C-F953-4A02-9AB0-E3F2F853BC81}" type="datetimeFigureOut">
              <a:rPr kumimoji="1" lang="ja-JP" altLang="en-US" smtClean="0"/>
              <a:t>2025/4/16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DCF3EC-3D39-A288-3963-52F063ED6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D95C75-C03E-246C-0A56-BDFD69E00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DCD958-E84E-44C5-863A-8F6968CC6B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45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2F62A1-8AFF-5BD4-4A5E-8F1E2625E21C}"/>
              </a:ext>
            </a:extLst>
          </p:cNvPr>
          <p:cNvSpPr txBox="1"/>
          <p:nvPr/>
        </p:nvSpPr>
        <p:spPr>
          <a:xfrm>
            <a:off x="584540" y="860474"/>
            <a:ext cx="346441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8,558 subjects aged 35-69 years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F1B91A-62C9-8D4B-D2D5-8B78C495B526}"/>
              </a:ext>
            </a:extLst>
          </p:cNvPr>
          <p:cNvSpPr txBox="1"/>
          <p:nvPr/>
        </p:nvSpPr>
        <p:spPr>
          <a:xfrm>
            <a:off x="1496469" y="6019076"/>
            <a:ext cx="164981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7,468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subjects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DD8F8BE6-48E7-F6EC-C479-FA12BD431BC4}"/>
              </a:ext>
            </a:extLst>
          </p:cNvPr>
          <p:cNvCxnSpPr>
            <a:cxnSpLocks/>
          </p:cNvCxnSpPr>
          <p:nvPr/>
        </p:nvCxnSpPr>
        <p:spPr>
          <a:xfrm flipH="1">
            <a:off x="2320759" y="1260584"/>
            <a:ext cx="1" cy="4758492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A11B6A-5EFB-B8DC-A398-BF4E9879EAE4}"/>
              </a:ext>
            </a:extLst>
          </p:cNvPr>
          <p:cNvSpPr txBox="1"/>
          <p:nvPr/>
        </p:nvSpPr>
        <p:spPr>
          <a:xfrm>
            <a:off x="3245554" y="2613392"/>
            <a:ext cx="70072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total 1,1</a:t>
            </a:r>
            <a:r>
              <a:rPr lang="en-US" altLang="ja-JP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1" lang="en-US" altLang="ja-JP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subjects were excluded.</a:t>
            </a:r>
            <a:endParaRPr kumimoji="1"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Previous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istory of ischemic heart disease, stroke, cancer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issing data on these disease (n=859) 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Missing data on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smoking habits, drinking habits, physical activity,</a:t>
            </a:r>
            <a:endParaRPr kumimoji="1"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or total energy intake &gt;4000 or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&lt;1000 kcal/day (n=231)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F7D9341-A8ED-3341-9D67-DD2C0FC7944D}"/>
              </a:ext>
            </a:extLst>
          </p:cNvPr>
          <p:cNvSpPr/>
          <p:nvPr/>
        </p:nvSpPr>
        <p:spPr>
          <a:xfrm>
            <a:off x="3144977" y="2499150"/>
            <a:ext cx="7208391" cy="1938995"/>
          </a:xfrm>
          <a:prstGeom prst="roundRect">
            <a:avLst>
              <a:gd name="adj" fmla="val 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220EEC07-2E08-14DB-D360-CE97F9B815CD}"/>
              </a:ext>
            </a:extLst>
          </p:cNvPr>
          <p:cNvCxnSpPr>
            <a:cxnSpLocks/>
          </p:cNvCxnSpPr>
          <p:nvPr/>
        </p:nvCxnSpPr>
        <p:spPr>
          <a:xfrm>
            <a:off x="2316745" y="3468648"/>
            <a:ext cx="828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17E284-8487-2224-9CB7-75B15BF093D0}"/>
              </a:ext>
            </a:extLst>
          </p:cNvPr>
          <p:cNvSpPr txBox="1"/>
          <p:nvPr/>
        </p:nvSpPr>
        <p:spPr>
          <a:xfrm>
            <a:off x="0" y="0"/>
            <a:ext cx="7556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 A flow chart for the selection of study participants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57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15DF23-537C-4CC0-6B73-ED517A9F84CB}"/>
              </a:ext>
            </a:extLst>
          </p:cNvPr>
          <p:cNvSpPr txBox="1"/>
          <p:nvPr/>
        </p:nvSpPr>
        <p:spPr>
          <a:xfrm>
            <a:off x="0" y="0"/>
            <a:ext cx="9014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 Correlation between coffee intake and </a:t>
            </a:r>
            <a:r>
              <a:rPr kumimoji="1" lang="en-US" altLang="ja-JP" b="1">
                <a:latin typeface="Times New Roman" panose="02020603050405020304" pitchFamily="18" charset="0"/>
                <a:cs typeface="Times New Roman" panose="02020603050405020304" pitchFamily="18" charset="0"/>
              </a:rPr>
              <a:t>intakes of other </a:t>
            </a:r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beverages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 descr="カレンダー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B4284B2-E28A-A278-B772-00608D123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00" y="533400"/>
            <a:ext cx="931545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75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92</Words>
  <Application>Microsoft Office PowerPoint</Application>
  <PresentationFormat>ワイド画面</PresentationFormat>
  <Paragraphs>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Takeshi Watanabe</dc:creator>
  <cp:lastModifiedBy>Takeshi Watanabe</cp:lastModifiedBy>
  <cp:revision>8</cp:revision>
  <dcterms:created xsi:type="dcterms:W3CDTF">2024-09-25T04:11:32Z</dcterms:created>
  <dcterms:modified xsi:type="dcterms:W3CDTF">2025-04-16T01:34:57Z</dcterms:modified>
</cp:coreProperties>
</file>