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62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9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5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263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575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235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24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8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04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14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830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EC82C3-E639-4844-8091-AF698B9BD59C}" type="datetimeFigureOut">
              <a:rPr lang="en-GB" smtClean="0"/>
              <a:t>01/12/2025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140E76-3225-479C-83AF-F6BC6CFA4E16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724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210FE89-A83F-6727-B63F-1006EA0CB753}"/>
              </a:ext>
            </a:extLst>
          </p:cNvPr>
          <p:cNvSpPr txBox="1"/>
          <p:nvPr/>
        </p:nvSpPr>
        <p:spPr>
          <a:xfrm>
            <a:off x="382658" y="272842"/>
            <a:ext cx="93056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Supplementary figure 3</a:t>
            </a:r>
            <a:r>
              <a:rPr lang="en-GB" sz="2000" dirty="0"/>
              <a:t>: distribution of periodic leg movements frequency according to magnesium supplement use, second (2014-2017) and third (2018-2021) follow-ups of the </a:t>
            </a:r>
            <a:r>
              <a:rPr lang="en-GB" sz="2000" dirty="0" err="1"/>
              <a:t>CoLaus|PsyCoLaus</a:t>
            </a:r>
            <a:r>
              <a:rPr lang="en-GB" sz="2000" dirty="0"/>
              <a:t> study, Lausanne, Switzerland</a:t>
            </a:r>
          </a:p>
        </p:txBody>
      </p:sp>
      <p:pic>
        <p:nvPicPr>
          <p:cNvPr id="6" name="Image 5" descr="Une image contenant texte, capture d’écran, diagramme, conception&#10;&#10;Le contenu généré par l’IA peut être incorrect.">
            <a:extLst>
              <a:ext uri="{FF2B5EF4-FFF2-40B4-BE49-F238E27FC236}">
                <a16:creationId xmlns:a16="http://schemas.microsoft.com/office/drawing/2014/main" id="{0F4A228C-83A0-DEEB-5423-0C3A28693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59" y="1288505"/>
            <a:ext cx="7951212" cy="51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844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</Words>
  <Application>Microsoft Office PowerPoint</Application>
  <PresentationFormat>Format A4 (210 x 297 mm)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Centre Hospitalier Universitaire Vaudois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Pedro Marques-Vidal</dc:creator>
  <cp:lastModifiedBy>Pedro Marques-Vidal</cp:lastModifiedBy>
  <cp:revision>1</cp:revision>
  <dcterms:created xsi:type="dcterms:W3CDTF">2025-12-01T08:03:41Z</dcterms:created>
  <dcterms:modified xsi:type="dcterms:W3CDTF">2025-12-01T08:36:35Z</dcterms:modified>
</cp:coreProperties>
</file>