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2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8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26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54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9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00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026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298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08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9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F4334-B2D8-48FC-BDC8-490A04B696FA}" type="datetimeFigureOut">
              <a:rPr lang="en-US" smtClean="0"/>
              <a:t>4/3/2018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5828E-E324-4889-9B51-0A3A625211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46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0693226"/>
              </p:ext>
            </p:extLst>
          </p:nvPr>
        </p:nvGraphicFramePr>
        <p:xfrm>
          <a:off x="7274846" y="765203"/>
          <a:ext cx="3311588" cy="2538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731"/>
                <a:gridCol w="1184857"/>
              </a:tblGrid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Downregulated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Biological Process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Combined Score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656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inflammatory response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proliferation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Response to lipopolysaccharide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Chemokine signaling pathway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</a:tr>
              <a:tr h="38796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IL-1 signaling pathway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7027" marR="27027" marT="13513" marB="13513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0680213"/>
              </p:ext>
            </p:extLst>
          </p:nvPr>
        </p:nvGraphicFramePr>
        <p:xfrm>
          <a:off x="7274846" y="3505729"/>
          <a:ext cx="3324467" cy="2622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9610"/>
                <a:gridCol w="1184857"/>
              </a:tblGrid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Upregulated Biological Process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Combined Score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656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Interferon alpha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synthesis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Cilium assembly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 regulation of mast cell degranulation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Vesicle targeting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</a:tr>
              <a:tr h="196405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Neutrophil</a:t>
                      </a:r>
                      <a:r>
                        <a:rPr lang="en-US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degranulation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516" marR="18516" marT="9258" marB="9258" anchor="ctr"/>
                </a:tc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506" t="10482" r="4046" b="6721"/>
          <a:stretch/>
        </p:blipFill>
        <p:spPr>
          <a:xfrm>
            <a:off x="1440717" y="782442"/>
            <a:ext cx="5091904" cy="591893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5046" y="40851"/>
            <a:ext cx="2980080" cy="421115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1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9653" y="597776"/>
            <a:ext cx="63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(a)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43782" y="597776"/>
            <a:ext cx="631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(b)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440717" y="713687"/>
            <a:ext cx="22426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801745" y="713687"/>
            <a:ext cx="2242641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45254" y="398696"/>
            <a:ext cx="6335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35016" y="398696"/>
            <a:ext cx="724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497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5115</TotalTime>
  <Words>61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Merry Lindsey</cp:lastModifiedBy>
  <cp:revision>21</cp:revision>
  <dcterms:created xsi:type="dcterms:W3CDTF">2018-03-10T19:30:31Z</dcterms:created>
  <dcterms:modified xsi:type="dcterms:W3CDTF">2018-04-03T23:49:55Z</dcterms:modified>
</cp:coreProperties>
</file>