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2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3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7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5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8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9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5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8D0F7-EF41-44E6-AA02-C142A4799ED9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A618B-327B-4DBE-B63D-7C991C7BA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7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4263" y="40852"/>
            <a:ext cx="3005839" cy="384153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296543"/>
              </p:ext>
            </p:extLst>
          </p:nvPr>
        </p:nvGraphicFramePr>
        <p:xfrm>
          <a:off x="142875" y="306388"/>
          <a:ext cx="9101138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Prism 7" r:id="rId3" imgW="8905076" imgH="3733717" progId="Prism7.Document">
                  <p:embed/>
                </p:oleObj>
              </mc:Choice>
              <mc:Fallback>
                <p:oleObj name="Prism 7" r:id="rId3" imgW="8905076" imgH="3733717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875" y="306388"/>
                        <a:ext cx="9101138" cy="373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29934" y="3382501"/>
            <a:ext cx="1372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Endothelial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5814" y="3382501"/>
            <a:ext cx="104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Fibroblast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519" y="3382501"/>
            <a:ext cx="1372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Macrophage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6707" y="3382501"/>
            <a:ext cx="1372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Neutrophil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75570" y="3382501"/>
            <a:ext cx="1372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Lymphocyte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4462" y="3382501"/>
            <a:ext cx="1372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Myocyte</a:t>
            </a:r>
          </a:p>
        </p:txBody>
      </p:sp>
      <p:sp>
        <p:nvSpPr>
          <p:cNvPr id="8" name="Frame 7"/>
          <p:cNvSpPr/>
          <p:nvPr/>
        </p:nvSpPr>
        <p:spPr>
          <a:xfrm>
            <a:off x="709036" y="649765"/>
            <a:ext cx="1402668" cy="3001465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ame 14"/>
          <p:cNvSpPr/>
          <p:nvPr/>
        </p:nvSpPr>
        <p:spPr>
          <a:xfrm>
            <a:off x="2118089" y="649764"/>
            <a:ext cx="1323635" cy="3001464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3432602" y="649764"/>
            <a:ext cx="1398443" cy="3001464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rame 24"/>
          <p:cNvSpPr/>
          <p:nvPr/>
        </p:nvSpPr>
        <p:spPr>
          <a:xfrm>
            <a:off x="4831045" y="649762"/>
            <a:ext cx="1314513" cy="3001466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ame 25"/>
          <p:cNvSpPr/>
          <p:nvPr/>
        </p:nvSpPr>
        <p:spPr>
          <a:xfrm>
            <a:off x="6145558" y="649764"/>
            <a:ext cx="1391171" cy="3001464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rame 26"/>
          <p:cNvSpPr/>
          <p:nvPr/>
        </p:nvSpPr>
        <p:spPr>
          <a:xfrm>
            <a:off x="7536728" y="649765"/>
            <a:ext cx="1368470" cy="3001465"/>
          </a:xfrm>
          <a:prstGeom prst="frame">
            <a:avLst>
              <a:gd name="adj1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9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9811085"/>
              </p:ext>
            </p:extLst>
          </p:nvPr>
        </p:nvGraphicFramePr>
        <p:xfrm>
          <a:off x="602623" y="3951880"/>
          <a:ext cx="8110537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Prism 7" r:id="rId5" imgW="9147447" imgH="2579783" progId="Prism7.Document">
                  <p:embed/>
                </p:oleObj>
              </mc:Choice>
              <mc:Fallback>
                <p:oleObj name="Prism 7" r:id="rId5" imgW="9147447" imgH="2579783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2623" y="3951880"/>
                        <a:ext cx="8110537" cy="253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6325039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Itgam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699633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Emr1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409115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Cd68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7646077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Lgals3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068612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Cd14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5012336" y="6103019"/>
            <a:ext cx="87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Fcgr3</a:t>
            </a:r>
          </a:p>
        </p:txBody>
      </p:sp>
      <p:sp>
        <p:nvSpPr>
          <p:cNvPr id="136" name="TextBox 135"/>
          <p:cNvSpPr txBox="1"/>
          <p:nvPr/>
        </p:nvSpPr>
        <p:spPr>
          <a:xfrm rot="16200000">
            <a:off x="-351623" y="4949787"/>
            <a:ext cx="996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FPKM</a:t>
            </a:r>
          </a:p>
        </p:txBody>
      </p:sp>
      <p:sp>
        <p:nvSpPr>
          <p:cNvPr id="137" name="TextBox 136"/>
          <p:cNvSpPr txBox="1"/>
          <p:nvPr/>
        </p:nvSpPr>
        <p:spPr>
          <a:xfrm rot="16200000">
            <a:off x="-351623" y="1593981"/>
            <a:ext cx="996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FPKM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25043" y="4416321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401092" y="4881857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613641" y="4538958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776001" y="4565391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925939" y="5214975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066277" y="5251579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757654" y="5720558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025510" y="5508907"/>
            <a:ext cx="140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247681" y="5303068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495713" y="5318498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380648" y="5307308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388705" y="539544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95375" y="5497516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44278" y="5522680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843081" y="5691957"/>
            <a:ext cx="170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997363" y="5685272"/>
            <a:ext cx="12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91122" y="4207952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65678" y="4180620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237789" y="4193759"/>
            <a:ext cx="12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" name="Left Brace 2"/>
          <p:cNvSpPr/>
          <p:nvPr/>
        </p:nvSpPr>
        <p:spPr>
          <a:xfrm rot="16200000">
            <a:off x="1140490" y="3267586"/>
            <a:ext cx="463504" cy="1353431"/>
          </a:xfrm>
          <a:prstGeom prst="leftBrace">
            <a:avLst>
              <a:gd name="adj1" fmla="val 8333"/>
              <a:gd name="adj2" fmla="val 5047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53468" y="2674769"/>
            <a:ext cx="294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1388" y="1995243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1388" y="1261877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1388" y="567990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53468" y="5951850"/>
            <a:ext cx="294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1388" y="5367860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1388" y="4757326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1388" y="4186263"/>
            <a:ext cx="59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41136" y="4036626"/>
            <a:ext cx="104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37603" y="4301790"/>
            <a:ext cx="104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37602" y="4544368"/>
            <a:ext cx="104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35758" y="4790351"/>
            <a:ext cx="104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7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3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52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7</vt:lpstr>
      <vt:lpstr>GraphPad Prism 7 Project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Alan Mouton</cp:lastModifiedBy>
  <cp:revision>15</cp:revision>
  <dcterms:created xsi:type="dcterms:W3CDTF">2018-03-06T20:15:06Z</dcterms:created>
  <dcterms:modified xsi:type="dcterms:W3CDTF">2018-05-09T18:45:48Z</dcterms:modified>
</cp:coreProperties>
</file>