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6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0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3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8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5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3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9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1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56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16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6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5BB8D-B075-420E-8624-FDF73E58C453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4DF3B-40B1-4396-988B-D5589A3C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8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/>
          <p:cNvSpPr txBox="1">
            <a:spLocks/>
          </p:cNvSpPr>
          <p:nvPr/>
        </p:nvSpPr>
        <p:spPr>
          <a:xfrm>
            <a:off x="54311" y="40852"/>
            <a:ext cx="3005839" cy="384153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305680"/>
              </p:ext>
            </p:extLst>
          </p:nvPr>
        </p:nvGraphicFramePr>
        <p:xfrm>
          <a:off x="245654" y="3511886"/>
          <a:ext cx="8898347" cy="289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Prism 7" r:id="rId3" imgW="7519274" imgH="2661899" progId="Prism7.Document">
                  <p:embed/>
                </p:oleObj>
              </mc:Choice>
              <mc:Fallback>
                <p:oleObj name="Prism 7" r:id="rId3" imgW="7519274" imgH="2661899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654" y="3511886"/>
                        <a:ext cx="8898347" cy="2894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3549181" y="3615814"/>
            <a:ext cx="1922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M2 Markers</a:t>
            </a:r>
          </a:p>
        </p:txBody>
      </p:sp>
      <p:sp>
        <p:nvSpPr>
          <p:cNvPr id="71" name="TextBox 70"/>
          <p:cNvSpPr txBox="1"/>
          <p:nvPr/>
        </p:nvSpPr>
        <p:spPr>
          <a:xfrm rot="16200000">
            <a:off x="-459652" y="4767265"/>
            <a:ext cx="1359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Fold Change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862520" y="5761017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Tgfb1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588376" y="5761017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Il10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044545" y="5761017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Retnla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317070" y="5761017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Mrc1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878918" y="5761250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Cd163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506426" y="5761251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Ccl17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324401" y="5761251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Ccl22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112348" y="5761251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Ccl24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85458" y="5761251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Arg1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684473" y="5761017"/>
            <a:ext cx="787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Chi3l3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24176" y="3545279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080554" y="3779884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84946" y="4041494"/>
            <a:ext cx="9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695046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860348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025650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293574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470115" y="514912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633121" y="5124407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755275" y="514912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4060978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226280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391582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886089" y="4345797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080606" y="4660182"/>
            <a:ext cx="9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222925" y="514912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454434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6636473" y="514912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751427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905028" y="5149122"/>
            <a:ext cx="9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235834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7401136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7566438" y="514912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9390" y="425005"/>
            <a:ext cx="8050212" cy="3296095"/>
            <a:chOff x="818783" y="3802346"/>
            <a:chExt cx="3588585" cy="2258122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89614410"/>
                </p:ext>
              </p:extLst>
            </p:nvPr>
          </p:nvGraphicFramePr>
          <p:xfrm>
            <a:off x="818783" y="3961438"/>
            <a:ext cx="3588585" cy="20990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" name="Prism 7" r:id="rId5" imgW="6906323" imgH="2442565" progId="Prism7.Document">
                    <p:embed/>
                  </p:oleObj>
                </mc:Choice>
                <mc:Fallback>
                  <p:oleObj name="Prism 7" r:id="rId5" imgW="6906323" imgH="2442565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818783" y="3961438"/>
                          <a:ext cx="3588585" cy="20990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167079" y="3802346"/>
              <a:ext cx="901314" cy="401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M1 Markers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229580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Nos2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43746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Tnf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51188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Il1b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53308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Ifng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71714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50468" y="3264952"/>
            <a:ext cx="1022684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Il12a</a:t>
            </a:r>
          </a:p>
        </p:txBody>
      </p:sp>
      <p:sp>
        <p:nvSpPr>
          <p:cNvPr id="72" name="TextBox 71"/>
          <p:cNvSpPr txBox="1"/>
          <p:nvPr/>
        </p:nvSpPr>
        <p:spPr>
          <a:xfrm rot="16200000">
            <a:off x="-531881" y="2172827"/>
            <a:ext cx="1494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Fold Change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437540" y="1496791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988793" y="248196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718372" y="248196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317068" y="1732722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866027" y="248196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597131" y="210669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631246" y="2481962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251483" y="2496250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409416" y="2196898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712373" y="2481962"/>
            <a:ext cx="92251" cy="429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291304" y="697413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588376" y="1176132"/>
            <a:ext cx="9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822892" y="248196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104316" y="2481962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65114" y="3089567"/>
            <a:ext cx="28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69060" y="2800967"/>
            <a:ext cx="355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67992" y="2504631"/>
            <a:ext cx="355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76406" y="2190446"/>
            <a:ext cx="355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76406" y="2017909"/>
            <a:ext cx="355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54842" y="1728716"/>
            <a:ext cx="477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45654" y="1456749"/>
            <a:ext cx="603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36003" y="817919"/>
            <a:ext cx="603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55224" y="5616521"/>
            <a:ext cx="28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58225" y="5332260"/>
            <a:ext cx="28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8224" y="5047463"/>
            <a:ext cx="28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56173" y="4771799"/>
            <a:ext cx="28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45653" y="4609266"/>
            <a:ext cx="500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246958" y="4268853"/>
            <a:ext cx="500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15580" y="4038349"/>
            <a:ext cx="531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92303" y="3669685"/>
            <a:ext cx="658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147206" y="2821313"/>
            <a:ext cx="127000" cy="66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975767" y="2492917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527925" y="788718"/>
            <a:ext cx="1022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 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526152" y="1098219"/>
            <a:ext cx="1022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524379" y="1422485"/>
            <a:ext cx="1022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523233" y="1732722"/>
            <a:ext cx="1022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 7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4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839</TotalTime>
  <Words>90</Words>
  <Application>Microsoft Office PowerPoint</Application>
  <PresentationFormat>On-screen Show (4:3)</PresentationFormat>
  <Paragraphs>80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7</vt:lpstr>
      <vt:lpstr>GraphPad Prism 7 Project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Alan Mouton</cp:lastModifiedBy>
  <cp:revision>21</cp:revision>
  <dcterms:created xsi:type="dcterms:W3CDTF">2018-03-06T20:15:30Z</dcterms:created>
  <dcterms:modified xsi:type="dcterms:W3CDTF">2018-05-09T18:49:18Z</dcterms:modified>
</cp:coreProperties>
</file>