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732" y="-8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9BEE-4F61-4FF0-B246-F95EA58CF44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0AB2-9AE9-4291-90F6-04A565C56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854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9BEE-4F61-4FF0-B246-F95EA58CF44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0AB2-9AE9-4291-90F6-04A565C56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314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9BEE-4F61-4FF0-B246-F95EA58CF44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0AB2-9AE9-4291-90F6-04A565C56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7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9BEE-4F61-4FF0-B246-F95EA58CF44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0AB2-9AE9-4291-90F6-04A565C56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167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9BEE-4F61-4FF0-B246-F95EA58CF44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0AB2-9AE9-4291-90F6-04A565C56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64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9BEE-4F61-4FF0-B246-F95EA58CF44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0AB2-9AE9-4291-90F6-04A565C56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615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9BEE-4F61-4FF0-B246-F95EA58CF44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0AB2-9AE9-4291-90F6-04A565C56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615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9BEE-4F61-4FF0-B246-F95EA58CF44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0AB2-9AE9-4291-90F6-04A565C56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3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9BEE-4F61-4FF0-B246-F95EA58CF44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0AB2-9AE9-4291-90F6-04A565C56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973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9BEE-4F61-4FF0-B246-F95EA58CF44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0AB2-9AE9-4291-90F6-04A565C56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453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9BEE-4F61-4FF0-B246-F95EA58CF44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C0AB2-9AE9-4291-90F6-04A565C56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095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19BEE-4F61-4FF0-B246-F95EA58CF44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C0AB2-9AE9-4291-90F6-04A565C56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12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4263" y="50899"/>
            <a:ext cx="2980080" cy="421115"/>
          </a:xfrm>
          <a:prstGeom prst="rect">
            <a:avLst/>
          </a:prstGeom>
        </p:spPr>
        <p:txBody>
          <a:bodyPr vert="horz" lIns="68580" tIns="34291" rIns="68580" bIns="34291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330344" y="561975"/>
            <a:ext cx="5875319" cy="5872862"/>
            <a:chOff x="56871" y="733083"/>
            <a:chExt cx="5875319" cy="5872862"/>
          </a:xfrm>
        </p:grpSpPr>
        <p:graphicFrame>
          <p:nvGraphicFramePr>
            <p:cNvPr id="4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57608418"/>
                </p:ext>
              </p:extLst>
            </p:nvPr>
          </p:nvGraphicFramePr>
          <p:xfrm>
            <a:off x="961727" y="733083"/>
            <a:ext cx="4970463" cy="58451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6" name="Prism 7" r:id="rId3" imgW="4749110" imgH="5581667" progId="Prism7.Document">
                    <p:embed/>
                  </p:oleObj>
                </mc:Choice>
                <mc:Fallback>
                  <p:oleObj name="Prism 7" r:id="rId3" imgW="4749110" imgH="5581667" progId="Prism7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961727" y="733083"/>
                          <a:ext cx="4970463" cy="58451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" name="TextBox 1"/>
            <p:cNvSpPr txBox="1"/>
            <p:nvPr/>
          </p:nvSpPr>
          <p:spPr>
            <a:xfrm>
              <a:off x="180306" y="1043189"/>
              <a:ext cx="6053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Il1b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80306" y="2336071"/>
              <a:ext cx="7083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Arg1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871" y="3389659"/>
              <a:ext cx="8886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Lgals3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80306" y="4513476"/>
              <a:ext cx="8886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Tnf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0306" y="5821620"/>
              <a:ext cx="8886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Ifng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83377" y="746391"/>
              <a:ext cx="629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l-GR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Δ</a:t>
              </a:r>
              <a:r>
                <a:rPr lang="en-US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Ct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949083" y="746391"/>
              <a:ext cx="8864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FPKM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441400" y="746391"/>
              <a:ext cx="14268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Correlation</a:t>
              </a:r>
            </a:p>
          </p:txBody>
        </p:sp>
        <p:sp>
          <p:nvSpPr>
            <p:cNvPr id="13" name="Title 1"/>
            <p:cNvSpPr txBox="1">
              <a:spLocks/>
            </p:cNvSpPr>
            <p:nvPr/>
          </p:nvSpPr>
          <p:spPr>
            <a:xfrm>
              <a:off x="1259769" y="6359060"/>
              <a:ext cx="1097280" cy="246885"/>
            </a:xfrm>
            <a:prstGeom prst="rect">
              <a:avLst/>
            </a:prstGeom>
          </p:spPr>
          <p:txBody>
            <a:bodyPr vert="horz" lIns="68580" tIns="34291" rIns="68580" bIns="34291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Days post-MI</a:t>
              </a:r>
            </a:p>
          </p:txBody>
        </p:sp>
        <p:sp>
          <p:nvSpPr>
            <p:cNvPr id="14" name="Title 1"/>
            <p:cNvSpPr txBox="1">
              <a:spLocks/>
            </p:cNvSpPr>
            <p:nvPr/>
          </p:nvSpPr>
          <p:spPr>
            <a:xfrm>
              <a:off x="2850767" y="6359060"/>
              <a:ext cx="1097280" cy="246885"/>
            </a:xfrm>
            <a:prstGeom prst="rect">
              <a:avLst/>
            </a:prstGeom>
          </p:spPr>
          <p:txBody>
            <a:bodyPr vert="horz" lIns="68580" tIns="34291" rIns="68580" bIns="34291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Days post-MI</a:t>
              </a: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1480144" y="1008948"/>
              <a:ext cx="295509" cy="338554"/>
              <a:chOff x="2561969" y="1111979"/>
              <a:chExt cx="295509" cy="338554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2561969" y="1111979"/>
                <a:ext cx="127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648419" y="1111979"/>
                <a:ext cx="127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#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2730478" y="1111979"/>
                <a:ext cx="127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$</a:t>
                </a:r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3095599" y="1043189"/>
              <a:ext cx="295509" cy="338554"/>
              <a:chOff x="2561969" y="1111979"/>
              <a:chExt cx="295509" cy="338554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2561969" y="1111979"/>
                <a:ext cx="127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648419" y="1111979"/>
                <a:ext cx="127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#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730478" y="1111979"/>
                <a:ext cx="127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$</a:t>
                </a: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5154848" y="1464564"/>
              <a:ext cx="751838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r=0.99</a:t>
              </a:r>
            </a:p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p&lt;0.0001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185876" y="2504855"/>
              <a:ext cx="730000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r=0.95</a:t>
              </a:r>
            </a:p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p&lt;0.0001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513255" y="3189604"/>
              <a:ext cx="611141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r=0.51</a:t>
              </a:r>
            </a:p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p=0.02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468805" y="4247232"/>
              <a:ext cx="617491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r=0.18</a:t>
              </a:r>
            </a:p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p=0.51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086296" y="5518857"/>
              <a:ext cx="617491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r=-0.33</a:t>
              </a:r>
            </a:p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p=0.21</a:t>
              </a: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1492844" y="2041267"/>
              <a:ext cx="295509" cy="338554"/>
              <a:chOff x="2561969" y="1111979"/>
              <a:chExt cx="295509" cy="338554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2561969" y="1111979"/>
                <a:ext cx="127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2648419" y="1111979"/>
                <a:ext cx="127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#</a:t>
                </a: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2730478" y="1111979"/>
                <a:ext cx="127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$</a:t>
                </a: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3104144" y="2082286"/>
              <a:ext cx="295509" cy="338554"/>
              <a:chOff x="2561969" y="1111979"/>
              <a:chExt cx="295509" cy="338554"/>
            </a:xfrm>
          </p:grpSpPr>
          <p:sp>
            <p:nvSpPr>
              <p:cNvPr id="38" name="TextBox 37"/>
              <p:cNvSpPr txBox="1"/>
              <p:nvPr/>
            </p:nvSpPr>
            <p:spPr>
              <a:xfrm>
                <a:off x="2561969" y="1111979"/>
                <a:ext cx="127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2648419" y="1111979"/>
                <a:ext cx="127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#</a:t>
                </a: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730478" y="1111979"/>
                <a:ext cx="127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$</a:t>
                </a: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3493350" y="2471882"/>
              <a:ext cx="127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grpSp>
          <p:nvGrpSpPr>
            <p:cNvPr id="45" name="Group 44"/>
            <p:cNvGrpSpPr/>
            <p:nvPr/>
          </p:nvGrpSpPr>
          <p:grpSpPr>
            <a:xfrm>
              <a:off x="1472089" y="3096352"/>
              <a:ext cx="295509" cy="338554"/>
              <a:chOff x="2561969" y="1111979"/>
              <a:chExt cx="295509" cy="338554"/>
            </a:xfrm>
          </p:grpSpPr>
          <p:sp>
            <p:nvSpPr>
              <p:cNvPr id="46" name="TextBox 45"/>
              <p:cNvSpPr txBox="1"/>
              <p:nvPr/>
            </p:nvSpPr>
            <p:spPr>
              <a:xfrm>
                <a:off x="2561969" y="1111979"/>
                <a:ext cx="127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2648419" y="1111979"/>
                <a:ext cx="127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#</a:t>
                </a: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2730478" y="1111979"/>
                <a:ext cx="127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$</a:t>
                </a:r>
              </a:p>
            </p:txBody>
          </p:sp>
        </p:grpSp>
        <p:sp>
          <p:nvSpPr>
            <p:cNvPr id="49" name="TextBox 48"/>
            <p:cNvSpPr txBox="1"/>
            <p:nvPr/>
          </p:nvSpPr>
          <p:spPr>
            <a:xfrm>
              <a:off x="2143767" y="3355681"/>
              <a:ext cx="127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230049" y="3375341"/>
              <a:ext cx="127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#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175098" y="3206064"/>
              <a:ext cx="127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477325" y="3116434"/>
              <a:ext cx="127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777936" y="3193933"/>
              <a:ext cx="127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511084" y="4735307"/>
              <a:ext cx="127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821047" y="4653995"/>
              <a:ext cx="127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grpSp>
          <p:nvGrpSpPr>
            <p:cNvPr id="58" name="Group 57"/>
            <p:cNvGrpSpPr/>
            <p:nvPr/>
          </p:nvGrpSpPr>
          <p:grpSpPr>
            <a:xfrm>
              <a:off x="3154343" y="4449667"/>
              <a:ext cx="295509" cy="338554"/>
              <a:chOff x="2561969" y="1111979"/>
              <a:chExt cx="295509" cy="338554"/>
            </a:xfrm>
          </p:grpSpPr>
          <p:sp>
            <p:nvSpPr>
              <p:cNvPr id="59" name="TextBox 58"/>
              <p:cNvSpPr txBox="1"/>
              <p:nvPr/>
            </p:nvSpPr>
            <p:spPr>
              <a:xfrm>
                <a:off x="2561969" y="1111979"/>
                <a:ext cx="127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2648419" y="1111979"/>
                <a:ext cx="127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#</a:t>
                </a: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2730478" y="1111979"/>
                <a:ext cx="127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$</a:t>
                </a: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3402802" y="5193897"/>
              <a:ext cx="127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737686" y="5469810"/>
              <a:ext cx="127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2221936" y="1593160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094377" y="1211830"/>
            <a:ext cx="3871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094377" y="835636"/>
            <a:ext cx="3871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221936" y="2686703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094377" y="2249732"/>
            <a:ext cx="3871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028575" y="1830062"/>
            <a:ext cx="4529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221936" y="3731636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028575" y="3314459"/>
            <a:ext cx="4529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028575" y="2915103"/>
            <a:ext cx="4529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2221936" y="4786838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094377" y="4503869"/>
            <a:ext cx="3871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2028575" y="4237111"/>
            <a:ext cx="4529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2028575" y="3944617"/>
            <a:ext cx="4529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2221936" y="5930941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1992158" y="5488244"/>
            <a:ext cx="48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0.05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1992158" y="5075837"/>
            <a:ext cx="48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0.10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3804279" y="1636817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" name="TextBox 188"/>
          <p:cNvSpPr txBox="1"/>
          <p:nvPr/>
        </p:nvSpPr>
        <p:spPr>
          <a:xfrm>
            <a:off x="3546246" y="1290764"/>
            <a:ext cx="5175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" name="TextBox 189"/>
          <p:cNvSpPr txBox="1"/>
          <p:nvPr/>
        </p:nvSpPr>
        <p:spPr>
          <a:xfrm>
            <a:off x="3546246" y="953184"/>
            <a:ext cx="5175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1" name="TextBox 190"/>
          <p:cNvSpPr txBox="1"/>
          <p:nvPr/>
        </p:nvSpPr>
        <p:spPr>
          <a:xfrm>
            <a:off x="3804279" y="2730557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2" name="TextBox 191"/>
          <p:cNvSpPr txBox="1"/>
          <p:nvPr/>
        </p:nvSpPr>
        <p:spPr>
          <a:xfrm>
            <a:off x="3610918" y="2439821"/>
            <a:ext cx="4529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3561278" y="2157074"/>
            <a:ext cx="5025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" name="TextBox 193"/>
          <p:cNvSpPr txBox="1"/>
          <p:nvPr/>
        </p:nvSpPr>
        <p:spPr>
          <a:xfrm>
            <a:off x="3561278" y="1860515"/>
            <a:ext cx="5025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5" name="TextBox 194"/>
          <p:cNvSpPr txBox="1"/>
          <p:nvPr/>
        </p:nvSpPr>
        <p:spPr>
          <a:xfrm>
            <a:off x="3804279" y="3790620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3561278" y="3352135"/>
            <a:ext cx="5025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7" name="TextBox 196"/>
          <p:cNvSpPr txBox="1"/>
          <p:nvPr/>
        </p:nvSpPr>
        <p:spPr>
          <a:xfrm>
            <a:off x="3561278" y="2930118"/>
            <a:ext cx="5025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8" name="TextBox 197"/>
          <p:cNvSpPr txBox="1"/>
          <p:nvPr/>
        </p:nvSpPr>
        <p:spPr>
          <a:xfrm>
            <a:off x="3804279" y="4853729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9" name="TextBox 198"/>
          <p:cNvSpPr txBox="1"/>
          <p:nvPr/>
        </p:nvSpPr>
        <p:spPr>
          <a:xfrm>
            <a:off x="3610918" y="4562993"/>
            <a:ext cx="4529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0" name="TextBox 199"/>
          <p:cNvSpPr txBox="1"/>
          <p:nvPr/>
        </p:nvSpPr>
        <p:spPr>
          <a:xfrm>
            <a:off x="3561278" y="4280246"/>
            <a:ext cx="5025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1" name="TextBox 200"/>
          <p:cNvSpPr txBox="1"/>
          <p:nvPr/>
        </p:nvSpPr>
        <p:spPr>
          <a:xfrm>
            <a:off x="3561278" y="3983687"/>
            <a:ext cx="5025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2" name="TextBox 201"/>
          <p:cNvSpPr txBox="1"/>
          <p:nvPr/>
        </p:nvSpPr>
        <p:spPr>
          <a:xfrm>
            <a:off x="3804279" y="5923789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3" name="TextBox 202"/>
          <p:cNvSpPr txBox="1"/>
          <p:nvPr/>
        </p:nvSpPr>
        <p:spPr>
          <a:xfrm>
            <a:off x="3633924" y="5704420"/>
            <a:ext cx="4299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" name="TextBox 204"/>
          <p:cNvSpPr txBox="1"/>
          <p:nvPr/>
        </p:nvSpPr>
        <p:spPr>
          <a:xfrm>
            <a:off x="3633924" y="5511353"/>
            <a:ext cx="4299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" name="TextBox 205"/>
          <p:cNvSpPr txBox="1"/>
          <p:nvPr/>
        </p:nvSpPr>
        <p:spPr>
          <a:xfrm>
            <a:off x="3552970" y="5388242"/>
            <a:ext cx="510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3552970" y="5239521"/>
            <a:ext cx="510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1" name="TextBox 260"/>
          <p:cNvSpPr txBox="1"/>
          <p:nvPr/>
        </p:nvSpPr>
        <p:spPr>
          <a:xfrm>
            <a:off x="3552970" y="5084442"/>
            <a:ext cx="510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2" name="TextBox 261"/>
          <p:cNvSpPr txBox="1"/>
          <p:nvPr/>
        </p:nvSpPr>
        <p:spPr>
          <a:xfrm>
            <a:off x="2508220" y="1706168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3" name="TextBox 262"/>
          <p:cNvSpPr txBox="1"/>
          <p:nvPr/>
        </p:nvSpPr>
        <p:spPr>
          <a:xfrm>
            <a:off x="2803221" y="1706168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4" name="TextBox 263"/>
          <p:cNvSpPr txBox="1"/>
          <p:nvPr/>
        </p:nvSpPr>
        <p:spPr>
          <a:xfrm>
            <a:off x="3088940" y="1706168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65" name="TextBox 264"/>
          <p:cNvSpPr txBox="1"/>
          <p:nvPr/>
        </p:nvSpPr>
        <p:spPr>
          <a:xfrm>
            <a:off x="3382991" y="1706168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" name="TextBox 265"/>
          <p:cNvSpPr txBox="1"/>
          <p:nvPr/>
        </p:nvSpPr>
        <p:spPr>
          <a:xfrm>
            <a:off x="2527734" y="2805975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7" name="TextBox 266"/>
          <p:cNvSpPr txBox="1"/>
          <p:nvPr/>
        </p:nvSpPr>
        <p:spPr>
          <a:xfrm>
            <a:off x="2822735" y="2805975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8" name="TextBox 267"/>
          <p:cNvSpPr txBox="1"/>
          <p:nvPr/>
        </p:nvSpPr>
        <p:spPr>
          <a:xfrm>
            <a:off x="3108454" y="2805975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69" name="TextBox 268"/>
          <p:cNvSpPr txBox="1"/>
          <p:nvPr/>
        </p:nvSpPr>
        <p:spPr>
          <a:xfrm>
            <a:off x="3402505" y="2805975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0" name="TextBox 269"/>
          <p:cNvSpPr txBox="1"/>
          <p:nvPr/>
        </p:nvSpPr>
        <p:spPr>
          <a:xfrm>
            <a:off x="2508220" y="3863797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1" name="TextBox 270"/>
          <p:cNvSpPr txBox="1"/>
          <p:nvPr/>
        </p:nvSpPr>
        <p:spPr>
          <a:xfrm>
            <a:off x="2803221" y="3863797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2" name="TextBox 271"/>
          <p:cNvSpPr txBox="1"/>
          <p:nvPr/>
        </p:nvSpPr>
        <p:spPr>
          <a:xfrm>
            <a:off x="3088940" y="3863797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73" name="TextBox 272"/>
          <p:cNvSpPr txBox="1"/>
          <p:nvPr/>
        </p:nvSpPr>
        <p:spPr>
          <a:xfrm>
            <a:off x="3382991" y="3863797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4" name="TextBox 273"/>
          <p:cNvSpPr txBox="1"/>
          <p:nvPr/>
        </p:nvSpPr>
        <p:spPr>
          <a:xfrm>
            <a:off x="2513579" y="4915760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5" name="TextBox 274"/>
          <p:cNvSpPr txBox="1"/>
          <p:nvPr/>
        </p:nvSpPr>
        <p:spPr>
          <a:xfrm>
            <a:off x="2808580" y="4915760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" name="TextBox 275"/>
          <p:cNvSpPr txBox="1"/>
          <p:nvPr/>
        </p:nvSpPr>
        <p:spPr>
          <a:xfrm>
            <a:off x="3094299" y="4915760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77" name="TextBox 276"/>
          <p:cNvSpPr txBox="1"/>
          <p:nvPr/>
        </p:nvSpPr>
        <p:spPr>
          <a:xfrm>
            <a:off x="3388350" y="4915760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8" name="TextBox 277"/>
          <p:cNvSpPr txBox="1"/>
          <p:nvPr/>
        </p:nvSpPr>
        <p:spPr>
          <a:xfrm>
            <a:off x="2515987" y="6047341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9" name="TextBox 278"/>
          <p:cNvSpPr txBox="1"/>
          <p:nvPr/>
        </p:nvSpPr>
        <p:spPr>
          <a:xfrm>
            <a:off x="2810988" y="6047341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0" name="TextBox 279"/>
          <p:cNvSpPr txBox="1"/>
          <p:nvPr/>
        </p:nvSpPr>
        <p:spPr>
          <a:xfrm>
            <a:off x="3096707" y="6047341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81" name="TextBox 280"/>
          <p:cNvSpPr txBox="1"/>
          <p:nvPr/>
        </p:nvSpPr>
        <p:spPr>
          <a:xfrm>
            <a:off x="3390758" y="6047341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2" name="TextBox 281"/>
          <p:cNvSpPr txBox="1"/>
          <p:nvPr/>
        </p:nvSpPr>
        <p:spPr>
          <a:xfrm>
            <a:off x="4088022" y="6047341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3" name="TextBox 282"/>
          <p:cNvSpPr txBox="1"/>
          <p:nvPr/>
        </p:nvSpPr>
        <p:spPr>
          <a:xfrm>
            <a:off x="4383023" y="6047341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4" name="TextBox 283"/>
          <p:cNvSpPr txBox="1"/>
          <p:nvPr/>
        </p:nvSpPr>
        <p:spPr>
          <a:xfrm>
            <a:off x="4668742" y="6047341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85" name="TextBox 284"/>
          <p:cNvSpPr txBox="1"/>
          <p:nvPr/>
        </p:nvSpPr>
        <p:spPr>
          <a:xfrm>
            <a:off x="4962793" y="6047341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" name="TextBox 285"/>
          <p:cNvSpPr txBox="1"/>
          <p:nvPr/>
        </p:nvSpPr>
        <p:spPr>
          <a:xfrm>
            <a:off x="4095922" y="4915760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" name="TextBox 286"/>
          <p:cNvSpPr txBox="1"/>
          <p:nvPr/>
        </p:nvSpPr>
        <p:spPr>
          <a:xfrm>
            <a:off x="4390923" y="4915760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8" name="TextBox 287"/>
          <p:cNvSpPr txBox="1"/>
          <p:nvPr/>
        </p:nvSpPr>
        <p:spPr>
          <a:xfrm>
            <a:off x="4676642" y="4915760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89" name="TextBox 288"/>
          <p:cNvSpPr txBox="1"/>
          <p:nvPr/>
        </p:nvSpPr>
        <p:spPr>
          <a:xfrm>
            <a:off x="4970693" y="4915760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0" name="TextBox 289"/>
          <p:cNvSpPr txBox="1"/>
          <p:nvPr/>
        </p:nvSpPr>
        <p:spPr>
          <a:xfrm>
            <a:off x="4100155" y="3863797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1" name="TextBox 290"/>
          <p:cNvSpPr txBox="1"/>
          <p:nvPr/>
        </p:nvSpPr>
        <p:spPr>
          <a:xfrm>
            <a:off x="4395156" y="3863797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2" name="TextBox 291"/>
          <p:cNvSpPr txBox="1"/>
          <p:nvPr/>
        </p:nvSpPr>
        <p:spPr>
          <a:xfrm>
            <a:off x="4680875" y="3863797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93" name="TextBox 292"/>
          <p:cNvSpPr txBox="1"/>
          <p:nvPr/>
        </p:nvSpPr>
        <p:spPr>
          <a:xfrm>
            <a:off x="4974926" y="3863797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4" name="TextBox 293"/>
          <p:cNvSpPr txBox="1"/>
          <p:nvPr/>
        </p:nvSpPr>
        <p:spPr>
          <a:xfrm>
            <a:off x="4111487" y="2805975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5" name="TextBox 294"/>
          <p:cNvSpPr txBox="1"/>
          <p:nvPr/>
        </p:nvSpPr>
        <p:spPr>
          <a:xfrm>
            <a:off x="4406488" y="2805975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" name="TextBox 295"/>
          <p:cNvSpPr txBox="1"/>
          <p:nvPr/>
        </p:nvSpPr>
        <p:spPr>
          <a:xfrm>
            <a:off x="4692207" y="2805975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97" name="TextBox 296"/>
          <p:cNvSpPr txBox="1"/>
          <p:nvPr/>
        </p:nvSpPr>
        <p:spPr>
          <a:xfrm>
            <a:off x="4986258" y="2805975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8" name="TextBox 297"/>
          <p:cNvSpPr txBox="1"/>
          <p:nvPr/>
        </p:nvSpPr>
        <p:spPr>
          <a:xfrm>
            <a:off x="4111487" y="1706168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9" name="TextBox 298"/>
          <p:cNvSpPr txBox="1"/>
          <p:nvPr/>
        </p:nvSpPr>
        <p:spPr>
          <a:xfrm>
            <a:off x="4406488" y="1706168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0" name="TextBox 299"/>
          <p:cNvSpPr txBox="1"/>
          <p:nvPr/>
        </p:nvSpPr>
        <p:spPr>
          <a:xfrm>
            <a:off x="4692207" y="1706168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01" name="TextBox 300"/>
          <p:cNvSpPr txBox="1"/>
          <p:nvPr/>
        </p:nvSpPr>
        <p:spPr>
          <a:xfrm>
            <a:off x="4986258" y="1706168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2" name="TextBox 301"/>
          <p:cNvSpPr txBox="1"/>
          <p:nvPr/>
        </p:nvSpPr>
        <p:spPr>
          <a:xfrm>
            <a:off x="5453427" y="1623938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03" name="TextBox 302"/>
          <p:cNvSpPr txBox="1"/>
          <p:nvPr/>
        </p:nvSpPr>
        <p:spPr>
          <a:xfrm>
            <a:off x="5453427" y="1444251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4" name="TextBox 303"/>
          <p:cNvSpPr txBox="1"/>
          <p:nvPr/>
        </p:nvSpPr>
        <p:spPr>
          <a:xfrm>
            <a:off x="5462621" y="1242541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05" name="TextBox 304"/>
          <p:cNvSpPr txBox="1"/>
          <p:nvPr/>
        </p:nvSpPr>
        <p:spPr>
          <a:xfrm>
            <a:off x="5379920" y="889093"/>
            <a:ext cx="3422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6" name="TextBox 305"/>
          <p:cNvSpPr txBox="1"/>
          <p:nvPr/>
        </p:nvSpPr>
        <p:spPr>
          <a:xfrm>
            <a:off x="5382195" y="1061396"/>
            <a:ext cx="3422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" name="TextBox 306"/>
          <p:cNvSpPr txBox="1"/>
          <p:nvPr/>
        </p:nvSpPr>
        <p:spPr>
          <a:xfrm>
            <a:off x="5712982" y="1728405"/>
            <a:ext cx="3978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" name="TextBox 307"/>
          <p:cNvSpPr txBox="1"/>
          <p:nvPr/>
        </p:nvSpPr>
        <p:spPr>
          <a:xfrm>
            <a:off x="5962555" y="1728405"/>
            <a:ext cx="3978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9" name="TextBox 308"/>
          <p:cNvSpPr txBox="1"/>
          <p:nvPr/>
        </p:nvSpPr>
        <p:spPr>
          <a:xfrm>
            <a:off x="5548299" y="1728405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62" name="TextBox 361"/>
          <p:cNvSpPr txBox="1"/>
          <p:nvPr/>
        </p:nvSpPr>
        <p:spPr>
          <a:xfrm>
            <a:off x="6114877" y="1728405"/>
            <a:ext cx="5659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5" name="TextBox 414"/>
          <p:cNvSpPr txBox="1"/>
          <p:nvPr/>
        </p:nvSpPr>
        <p:spPr>
          <a:xfrm>
            <a:off x="6608792" y="1720645"/>
            <a:ext cx="5659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6" name="TextBox 415"/>
          <p:cNvSpPr txBox="1"/>
          <p:nvPr/>
        </p:nvSpPr>
        <p:spPr>
          <a:xfrm>
            <a:off x="5462620" y="2700935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17" name="TextBox 416"/>
          <p:cNvSpPr txBox="1"/>
          <p:nvPr/>
        </p:nvSpPr>
        <p:spPr>
          <a:xfrm>
            <a:off x="5269612" y="2456361"/>
            <a:ext cx="4576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0.06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8" name="TextBox 417"/>
          <p:cNvSpPr txBox="1"/>
          <p:nvPr/>
        </p:nvSpPr>
        <p:spPr>
          <a:xfrm>
            <a:off x="5269612" y="2314607"/>
            <a:ext cx="4576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0" name="TextBox 419"/>
          <p:cNvSpPr txBox="1"/>
          <p:nvPr/>
        </p:nvSpPr>
        <p:spPr>
          <a:xfrm>
            <a:off x="5269612" y="2160710"/>
            <a:ext cx="4576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1" name="TextBox 420"/>
          <p:cNvSpPr txBox="1"/>
          <p:nvPr/>
        </p:nvSpPr>
        <p:spPr>
          <a:xfrm>
            <a:off x="5380798" y="2051443"/>
            <a:ext cx="3422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2" name="TextBox 421"/>
          <p:cNvSpPr txBox="1"/>
          <p:nvPr/>
        </p:nvSpPr>
        <p:spPr>
          <a:xfrm>
            <a:off x="5382711" y="1940393"/>
            <a:ext cx="3422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3" name="TextBox 422"/>
          <p:cNvSpPr txBox="1"/>
          <p:nvPr/>
        </p:nvSpPr>
        <p:spPr>
          <a:xfrm>
            <a:off x="5537371" y="2797797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24" name="TextBox 423"/>
          <p:cNvSpPr txBox="1"/>
          <p:nvPr/>
        </p:nvSpPr>
        <p:spPr>
          <a:xfrm>
            <a:off x="5736739" y="2797797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25" name="TextBox 424"/>
          <p:cNvSpPr txBox="1"/>
          <p:nvPr/>
        </p:nvSpPr>
        <p:spPr>
          <a:xfrm>
            <a:off x="5927230" y="2805975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6" name="TextBox 425"/>
          <p:cNvSpPr txBox="1"/>
          <p:nvPr/>
        </p:nvSpPr>
        <p:spPr>
          <a:xfrm>
            <a:off x="6057007" y="2797797"/>
            <a:ext cx="3232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7" name="TextBox 426"/>
          <p:cNvSpPr txBox="1"/>
          <p:nvPr/>
        </p:nvSpPr>
        <p:spPr>
          <a:xfrm>
            <a:off x="6259867" y="2797797"/>
            <a:ext cx="3232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8" name="TextBox 427"/>
          <p:cNvSpPr txBox="1"/>
          <p:nvPr/>
        </p:nvSpPr>
        <p:spPr>
          <a:xfrm>
            <a:off x="6399882" y="2805975"/>
            <a:ext cx="4320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2" name="TextBox 481"/>
          <p:cNvSpPr txBox="1"/>
          <p:nvPr/>
        </p:nvSpPr>
        <p:spPr>
          <a:xfrm>
            <a:off x="6714882" y="2805975"/>
            <a:ext cx="4907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1200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3" name="TextBox 482"/>
          <p:cNvSpPr txBox="1"/>
          <p:nvPr/>
        </p:nvSpPr>
        <p:spPr>
          <a:xfrm>
            <a:off x="5267134" y="3333826"/>
            <a:ext cx="4529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4" name="TextBox 483"/>
          <p:cNvSpPr txBox="1"/>
          <p:nvPr/>
        </p:nvSpPr>
        <p:spPr>
          <a:xfrm>
            <a:off x="5453158" y="3770327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85" name="TextBox 484"/>
          <p:cNvSpPr txBox="1"/>
          <p:nvPr/>
        </p:nvSpPr>
        <p:spPr>
          <a:xfrm>
            <a:off x="5257634" y="2915103"/>
            <a:ext cx="4529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6" name="TextBox 485"/>
          <p:cNvSpPr txBox="1"/>
          <p:nvPr/>
        </p:nvSpPr>
        <p:spPr>
          <a:xfrm>
            <a:off x="5548299" y="3856430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87" name="TextBox 486"/>
          <p:cNvSpPr txBox="1"/>
          <p:nvPr/>
        </p:nvSpPr>
        <p:spPr>
          <a:xfrm>
            <a:off x="6032928" y="3856430"/>
            <a:ext cx="4993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8" name="TextBox 487"/>
          <p:cNvSpPr txBox="1"/>
          <p:nvPr/>
        </p:nvSpPr>
        <p:spPr>
          <a:xfrm>
            <a:off x="6689994" y="3856430"/>
            <a:ext cx="4993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0" name="TextBox 489"/>
          <p:cNvSpPr txBox="1"/>
          <p:nvPr/>
        </p:nvSpPr>
        <p:spPr>
          <a:xfrm>
            <a:off x="5469433" y="4815957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" name="TextBox 490"/>
          <p:cNvSpPr txBox="1"/>
          <p:nvPr/>
        </p:nvSpPr>
        <p:spPr>
          <a:xfrm>
            <a:off x="5341874" y="4532988"/>
            <a:ext cx="3871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2" name="TextBox 491"/>
          <p:cNvSpPr txBox="1"/>
          <p:nvPr/>
        </p:nvSpPr>
        <p:spPr>
          <a:xfrm>
            <a:off x="5276072" y="4266230"/>
            <a:ext cx="4529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3" name="TextBox 492"/>
          <p:cNvSpPr txBox="1"/>
          <p:nvPr/>
        </p:nvSpPr>
        <p:spPr>
          <a:xfrm>
            <a:off x="5276072" y="3973736"/>
            <a:ext cx="4529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4" name="TextBox 493"/>
          <p:cNvSpPr txBox="1"/>
          <p:nvPr/>
        </p:nvSpPr>
        <p:spPr>
          <a:xfrm>
            <a:off x="5545466" y="4920079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5" name="TextBox 494"/>
          <p:cNvSpPr txBox="1"/>
          <p:nvPr/>
        </p:nvSpPr>
        <p:spPr>
          <a:xfrm>
            <a:off x="5972030" y="4920079"/>
            <a:ext cx="398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7" name="TextBox 496"/>
          <p:cNvSpPr txBox="1"/>
          <p:nvPr/>
        </p:nvSpPr>
        <p:spPr>
          <a:xfrm>
            <a:off x="6410079" y="4920079"/>
            <a:ext cx="4909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8" name="TextBox 497"/>
          <p:cNvSpPr txBox="1"/>
          <p:nvPr/>
        </p:nvSpPr>
        <p:spPr>
          <a:xfrm>
            <a:off x="5469433" y="5941731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9" name="TextBox 498"/>
          <p:cNvSpPr txBox="1"/>
          <p:nvPr/>
        </p:nvSpPr>
        <p:spPr>
          <a:xfrm>
            <a:off x="5274957" y="5502342"/>
            <a:ext cx="4540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0.05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0" name="TextBox 499"/>
          <p:cNvSpPr txBox="1"/>
          <p:nvPr/>
        </p:nvSpPr>
        <p:spPr>
          <a:xfrm>
            <a:off x="5274957" y="5075836"/>
            <a:ext cx="4540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0.10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" name="TextBox 500"/>
          <p:cNvSpPr txBox="1"/>
          <p:nvPr/>
        </p:nvSpPr>
        <p:spPr>
          <a:xfrm>
            <a:off x="6072278" y="6040257"/>
            <a:ext cx="4909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2" name="TextBox 501"/>
          <p:cNvSpPr txBox="1"/>
          <p:nvPr/>
        </p:nvSpPr>
        <p:spPr>
          <a:xfrm>
            <a:off x="5545466" y="6040257"/>
            <a:ext cx="259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3" name="TextBox 502"/>
          <p:cNvSpPr txBox="1"/>
          <p:nvPr/>
        </p:nvSpPr>
        <p:spPr>
          <a:xfrm>
            <a:off x="6762024" y="6040257"/>
            <a:ext cx="4909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4000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36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</TotalTime>
  <Words>175</Words>
  <Application>Microsoft Office PowerPoint</Application>
  <PresentationFormat>On-screen Show (4:3)</PresentationFormat>
  <Paragraphs>167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GraphPad Prism 7 Project</vt:lpstr>
      <vt:lpstr>PowerPoint Presentation</vt:lpstr>
    </vt:vector>
  </TitlesOfParts>
  <Company>UMMC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 Mouton</dc:creator>
  <cp:lastModifiedBy>Alan Mouton</cp:lastModifiedBy>
  <cp:revision>18</cp:revision>
  <dcterms:created xsi:type="dcterms:W3CDTF">2018-03-06T20:15:55Z</dcterms:created>
  <dcterms:modified xsi:type="dcterms:W3CDTF">2018-05-09T16:22:35Z</dcterms:modified>
</cp:coreProperties>
</file>