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97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307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98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2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74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370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30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4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01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5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30D2C0-D6D1-4248-AB26-36DAE16909A2}" type="datetimeFigureOut">
              <a:rPr lang="en-US" smtClean="0"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E08FD3-AA02-4CB9-8F93-9E58B478E4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95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roup 98"/>
          <p:cNvGrpSpPr/>
          <p:nvPr/>
        </p:nvGrpSpPr>
        <p:grpSpPr>
          <a:xfrm>
            <a:off x="436728" y="3450343"/>
            <a:ext cx="8290413" cy="3407657"/>
            <a:chOff x="-57016" y="3329231"/>
            <a:chExt cx="8784157" cy="3786187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5904508"/>
                </p:ext>
              </p:extLst>
            </p:nvPr>
          </p:nvGraphicFramePr>
          <p:xfrm>
            <a:off x="-57016" y="3329231"/>
            <a:ext cx="8784157" cy="37861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96" name="Prism 7" r:id="rId3" imgW="7189749" imgH="2488304" progId="Prism7.Document">
                    <p:embed/>
                  </p:oleObj>
                </mc:Choice>
                <mc:Fallback>
                  <p:oleObj name="Prism 7" r:id="rId3" imgW="7189749" imgH="2488304" progId="Prism7.Document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-57016" y="3329231"/>
                          <a:ext cx="8784157" cy="37861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767205" y="5701467"/>
              <a:ext cx="871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917857" y="4994869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80766" y="5180110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222944" y="5195928"/>
              <a:ext cx="234587" cy="27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84559" y="5310303"/>
              <a:ext cx="234587" cy="376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74067" y="5051726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35682" y="5071800"/>
              <a:ext cx="234587" cy="27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711406" y="5287271"/>
              <a:ext cx="234587" cy="376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384307" y="5723285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624908" y="5677396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59495" y="5490353"/>
              <a:ext cx="234587" cy="376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569217" y="4509896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716709" y="4048921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862000" y="4063634"/>
              <a:ext cx="234587" cy="27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043846" y="4677619"/>
              <a:ext cx="234587" cy="376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72820" y="6589777"/>
              <a:ext cx="1036097" cy="25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1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Pcna</a:t>
              </a:r>
              <a:endParaRPr lang="en-US" sz="1401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829722" y="6589777"/>
              <a:ext cx="1036097" cy="25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1" b="1" dirty="0">
                  <a:latin typeface="Arial" panose="020B0604020202020204" pitchFamily="34" charset="0"/>
                  <a:cs typeface="Arial" panose="020B0604020202020204" pitchFamily="34" charset="0"/>
                </a:rPr>
                <a:t>Traf6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064791" y="6592171"/>
              <a:ext cx="1036097" cy="25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1" b="1" dirty="0">
                  <a:latin typeface="Arial" panose="020B0604020202020204" pitchFamily="34" charset="0"/>
                  <a:cs typeface="Arial" panose="020B0604020202020204" pitchFamily="34" charset="0"/>
                </a:rPr>
                <a:t>Akt1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168184" y="6589775"/>
              <a:ext cx="1118661" cy="25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1" b="1" dirty="0">
                  <a:latin typeface="Arial" panose="020B0604020202020204" pitchFamily="34" charset="0"/>
                  <a:cs typeface="Arial" panose="020B0604020202020204" pitchFamily="34" charset="0"/>
                </a:rPr>
                <a:t>Gsk3b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313256" y="6585952"/>
              <a:ext cx="1036097" cy="25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1" b="1" dirty="0">
                  <a:latin typeface="Arial" panose="020B0604020202020204" pitchFamily="34" charset="0"/>
                  <a:cs typeface="Arial" panose="020B0604020202020204" pitchFamily="34" charset="0"/>
                </a:rPr>
                <a:t>Csf1r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532485" y="6584330"/>
              <a:ext cx="1036097" cy="25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1" b="1" dirty="0">
                  <a:latin typeface="Arial" panose="020B0604020202020204" pitchFamily="34" charset="0"/>
                  <a:cs typeface="Arial" panose="020B0604020202020204" pitchFamily="34" charset="0"/>
                </a:rPr>
                <a:t>Mki67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719838" y="5856809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906159" y="4211488"/>
              <a:ext cx="234587" cy="426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59340" y="4211488"/>
              <a:ext cx="234587" cy="275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206245" y="5464099"/>
              <a:ext cx="234587" cy="3761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7666525" y="6584330"/>
              <a:ext cx="1036097" cy="250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1" b="1" dirty="0">
                  <a:latin typeface="Arial" panose="020B0604020202020204" pitchFamily="34" charset="0"/>
                  <a:cs typeface="Arial" panose="020B0604020202020204" pitchFamily="34" charset="0"/>
                </a:rPr>
                <a:t>Mcm2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258951" y="3514729"/>
              <a:ext cx="4051933" cy="364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Proliferation Genes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327546" y="-133350"/>
            <a:ext cx="8399595" cy="3853403"/>
            <a:chOff x="-132161" y="-381000"/>
            <a:chExt cx="8859302" cy="4101053"/>
          </a:xfrm>
        </p:grpSpPr>
        <p:grpSp>
          <p:nvGrpSpPr>
            <p:cNvPr id="47" name="Group 46"/>
            <p:cNvGrpSpPr/>
            <p:nvPr/>
          </p:nvGrpSpPr>
          <p:grpSpPr>
            <a:xfrm>
              <a:off x="-132161" y="-381000"/>
              <a:ext cx="8859302" cy="4101053"/>
              <a:chOff x="-25743" y="-54887"/>
              <a:chExt cx="8861808" cy="5272322"/>
            </a:xfrm>
          </p:grpSpPr>
          <p:graphicFrame>
            <p:nvGraphicFramePr>
              <p:cNvPr id="4" name="Object 3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535066789"/>
                  </p:ext>
                </p:extLst>
              </p:nvPr>
            </p:nvGraphicFramePr>
            <p:xfrm>
              <a:off x="-25743" y="-54887"/>
              <a:ext cx="8861808" cy="527232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097" name="Prism 7" r:id="rId5" imgW="5954844" imgH="2762742" progId="Prism7.Document">
                      <p:embed/>
                    </p:oleObj>
                  </mc:Choice>
                  <mc:Fallback>
                    <p:oleObj name="Prism 7" r:id="rId5" imgW="5954844" imgH="2762742" progId="Prism7.Document">
                      <p:embed/>
                      <p:pic>
                        <p:nvPicPr>
                          <p:cNvPr id="0" name=""/>
                          <p:cNvPicPr/>
                          <p:nvPr/>
                        </p:nvPicPr>
                        <p:blipFill>
                          <a:blip r:embed="rId6"/>
                          <a:stretch>
                            <a:fillRect/>
                          </a:stretch>
                        </p:blipFill>
                        <p:spPr>
                          <a:xfrm>
                            <a:off x="-25743" y="-54887"/>
                            <a:ext cx="8861808" cy="5272322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4" name="TextBox 33"/>
              <p:cNvSpPr txBox="1"/>
              <p:nvPr/>
            </p:nvSpPr>
            <p:spPr>
              <a:xfrm>
                <a:off x="766237" y="4507171"/>
                <a:ext cx="716482" cy="30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1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Cd36</a:t>
                </a:r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959394" y="4507171"/>
                <a:ext cx="716482" cy="30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1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Mertk</a:t>
                </a:r>
                <a:endParaRPr lang="en-US" sz="1401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157939" y="4507171"/>
                <a:ext cx="716482" cy="30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1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Fcgr1</a:t>
                </a: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4245901" y="4469555"/>
                <a:ext cx="839106" cy="3831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1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Fcgr2b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430768" y="4507171"/>
                <a:ext cx="716482" cy="30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1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Prdx2</a:t>
                </a: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6579720" y="4507172"/>
                <a:ext cx="846141" cy="421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1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Tubb5</a:t>
                </a:r>
              </a:p>
            </p:txBody>
          </p:sp>
          <p:sp>
            <p:nvSpPr>
              <p:cNvPr id="40" name="TextBox 39"/>
              <p:cNvSpPr txBox="1"/>
              <p:nvPr/>
            </p:nvSpPr>
            <p:spPr>
              <a:xfrm>
                <a:off x="7710103" y="4507171"/>
                <a:ext cx="902123" cy="307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1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Dynlt1a</a:t>
                </a: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3366327" y="497703"/>
                <a:ext cx="3321035" cy="631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Phagocytosis Genes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868101" y="3449528"/>
                <a:ext cx="16222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314962" y="3561869"/>
                <a:ext cx="162222" cy="5232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*</a:t>
                </a: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1440574" y="3561869"/>
                <a:ext cx="162222" cy="46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  <a:endParaRPr lang="en-US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1917857" y="2502918"/>
              <a:ext cx="246343" cy="406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375060" y="1646849"/>
              <a:ext cx="234587" cy="267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497835" y="1655863"/>
              <a:ext cx="234587" cy="267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207767" y="395593"/>
              <a:ext cx="246343" cy="406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383882" y="416912"/>
              <a:ext cx="234587" cy="267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564425" y="933114"/>
              <a:ext cx="246343" cy="360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4223510" y="1322754"/>
              <a:ext cx="246343" cy="406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581357" y="1665847"/>
              <a:ext cx="234587" cy="267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4440921" y="1652177"/>
              <a:ext cx="246343" cy="406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5564312" y="1156893"/>
              <a:ext cx="246343" cy="406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5825068" y="1512718"/>
              <a:ext cx="246343" cy="406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727203" y="1176678"/>
              <a:ext cx="234587" cy="267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962331" y="1523821"/>
              <a:ext cx="246343" cy="360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716073" y="1896006"/>
              <a:ext cx="234587" cy="360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6721770" y="1239150"/>
              <a:ext cx="246343" cy="4069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889382" y="1256745"/>
              <a:ext cx="234587" cy="267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990041" y="1911619"/>
              <a:ext cx="234587" cy="360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7115739" y="1900826"/>
              <a:ext cx="246343" cy="360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7900906" y="789473"/>
              <a:ext cx="246343" cy="406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8043493" y="789473"/>
              <a:ext cx="234587" cy="2670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#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8176634" y="1632586"/>
              <a:ext cx="246343" cy="360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$</a:t>
              </a:r>
              <a:endParaRPr 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1" name="TextBox 100"/>
          <p:cNvSpPr txBox="1"/>
          <p:nvPr/>
        </p:nvSpPr>
        <p:spPr>
          <a:xfrm rot="16200000">
            <a:off x="-1299798" y="1172336"/>
            <a:ext cx="3526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Fold Change over Day 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591211" y="3003990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591211" y="2349655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91211" y="1707914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591211" y="1081059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91211" y="441086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607906" y="6162884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607906" y="5522197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07906" y="4894104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607906" y="4267249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607906" y="3654572"/>
            <a:ext cx="347955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 rot="16200000">
            <a:off x="-1299797" y="4312611"/>
            <a:ext cx="3526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Fold Change over Day 0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>
          <a:xfrm>
            <a:off x="54311" y="50899"/>
            <a:ext cx="2885181" cy="421115"/>
          </a:xfrm>
          <a:prstGeom prst="rect">
            <a:avLst/>
          </a:prstGeom>
        </p:spPr>
        <p:txBody>
          <a:bodyPr vert="horz" lIns="68580" tIns="34291" rIns="68580" bIns="34291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7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439185" y="745802"/>
            <a:ext cx="679112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0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439185" y="1005415"/>
            <a:ext cx="679112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1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439185" y="1251709"/>
            <a:ext cx="679112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3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439185" y="1484876"/>
            <a:ext cx="679112" cy="30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1" b="1" dirty="0" smtClean="0">
                <a:latin typeface="Arial" panose="020B0604020202020204" pitchFamily="34" charset="0"/>
                <a:cs typeface="Arial" panose="020B0604020202020204" pitchFamily="34" charset="0"/>
              </a:rPr>
              <a:t>Day 7</a:t>
            </a:r>
            <a:endParaRPr lang="en-US" sz="1401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011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92</Words>
  <Application>Microsoft Office PowerPoint</Application>
  <PresentationFormat>On-screen Show (4:3)</PresentationFormat>
  <Paragraphs>76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Prism 7</vt:lpstr>
      <vt:lpstr>GraphPad Prism 7 Project</vt:lpstr>
      <vt:lpstr>PowerPoint Presentation</vt:lpstr>
    </vt:vector>
  </TitlesOfParts>
  <Company>UMMC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 Mouton</dc:creator>
  <cp:lastModifiedBy>Alan Mouton</cp:lastModifiedBy>
  <cp:revision>17</cp:revision>
  <dcterms:created xsi:type="dcterms:W3CDTF">2018-05-02T23:07:23Z</dcterms:created>
  <dcterms:modified xsi:type="dcterms:W3CDTF">2018-05-09T19:07:30Z</dcterms:modified>
</cp:coreProperties>
</file>