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97B99-A915-42C1-9099-EA7AB11A993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5C867-B357-493D-94D2-A1E29F45B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83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5C867-B357-493D-94D2-A1E29F45B8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5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9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9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1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5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0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10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8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2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9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ED894-FCF1-441A-B408-6CA4668C7E6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DA07E-34F8-4414-8EBF-43F7BCDC0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059683"/>
              </p:ext>
            </p:extLst>
          </p:nvPr>
        </p:nvGraphicFramePr>
        <p:xfrm>
          <a:off x="420688" y="1209675"/>
          <a:ext cx="8751887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rism 7" r:id="rId4" imgW="8838091" imgH="4119442" progId="Prism7.Document">
                  <p:embed/>
                </p:oleObj>
              </mc:Choice>
              <mc:Fallback>
                <p:oleObj name="Prism 7" r:id="rId4" imgW="8838091" imgH="4119442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0688" y="1209675"/>
                        <a:ext cx="8751887" cy="408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154035" y="3994487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FPKM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154034" y="1933931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FPKM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63269" y="1182102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Clock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9411" y="1182102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20902" y="1182102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Nr1d1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38323" y="1182102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Nr1d2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3269" y="3418851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Nfil3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9411" y="3400747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Arnt1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0902" y="3418851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Cry1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17117" y="2118597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14605" y="1452147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67270" y="1452147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7264" y="3805684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6154" y="4049276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0154" y="4074497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21472" y="4218845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35292" y="4218845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49112" y="4037247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19975" y="3721296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48985" y="3994487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9239" y="55923"/>
            <a:ext cx="2980080" cy="421115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1756" y="5287584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99326" y="5287584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72895" y="5287584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88677" y="3041841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03443" y="3041841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53118" y="3041841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7858" y="3041841"/>
            <a:ext cx="158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Days post-MI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74463" y="1691668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115407" y="1849052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4075" y="4111123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11350" y="3864610"/>
            <a:ext cx="35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0053" y="2673074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2989" y="2159905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8135" y="1644055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707319" y="2665832"/>
            <a:ext cx="33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90255" y="2084423"/>
            <a:ext cx="33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585400" y="1473037"/>
            <a:ext cx="438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18441" y="2657569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96524" y="2084423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87072" y="1465713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892105" y="2657569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70188" y="2084423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760736" y="1465713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1941" y="486974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135" y="4233745"/>
            <a:ext cx="458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10023" y="3663303"/>
            <a:ext cx="44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74863" y="4858115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74863" y="4452190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547508" y="4058074"/>
            <a:ext cx="46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51696" y="3663303"/>
            <a:ext cx="46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05299" y="4853919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96525" y="4253719"/>
            <a:ext cx="446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685112" y="3654091"/>
            <a:ext cx="446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41756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380266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802436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41317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098585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524125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945617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370850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203308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641818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063988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02869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290833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688399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110569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549450" y="2832321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46048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34361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76578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204665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101808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49937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92154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360425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215458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61302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035194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474075" y="5040196"/>
            <a:ext cx="33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056301" y="3868033"/>
            <a:ext cx="35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2206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92</Words>
  <Application>Microsoft Office PowerPoint</Application>
  <PresentationFormat>On-screen Show (4:3)</PresentationFormat>
  <Paragraphs>83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7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Alan Mouton</cp:lastModifiedBy>
  <cp:revision>14</cp:revision>
  <dcterms:created xsi:type="dcterms:W3CDTF">2018-03-17T15:32:34Z</dcterms:created>
  <dcterms:modified xsi:type="dcterms:W3CDTF">2018-05-09T16:17:52Z</dcterms:modified>
</cp:coreProperties>
</file>