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56677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1434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79983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91860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475857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20773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45376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95069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23377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47289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50129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44FD1-7C7E-D949-85D3-35604071E6BC}" type="datetimeFigureOut">
              <a:rPr lang="en-HU" smtClean="0"/>
              <a:t>2020. 12. 08.</a:t>
            </a:fld>
            <a:endParaRPr lang="en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BDD1A-8E31-D549-B597-F6B7762C6EE9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24050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9119BA-9D9B-704C-BB03-2297C06C9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00" y="1587500"/>
            <a:ext cx="45974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4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Tóth Attila</dc:creator>
  <cp:lastModifiedBy>Dr. Tóth Attila</cp:lastModifiedBy>
  <cp:revision>1</cp:revision>
  <dcterms:created xsi:type="dcterms:W3CDTF">2020-12-08T14:20:48Z</dcterms:created>
  <dcterms:modified xsi:type="dcterms:W3CDTF">2020-12-08T14:22:43Z</dcterms:modified>
</cp:coreProperties>
</file>