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7435175" cy="20575588"/>
  <p:notesSz cx="6858000" cy="9144000"/>
  <p:defaultTextStyle>
    <a:defPPr>
      <a:defRPr lang="en-US"/>
    </a:defPPr>
    <a:lvl1pPr marL="0" algn="l" defTabSz="2743292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1pPr>
    <a:lvl2pPr marL="1371645" algn="l" defTabSz="2743292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2pPr>
    <a:lvl3pPr marL="2743292" algn="l" defTabSz="2743292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3pPr>
    <a:lvl4pPr marL="4114937" algn="l" defTabSz="2743292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4pPr>
    <a:lvl5pPr marL="5486583" algn="l" defTabSz="2743292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5pPr>
    <a:lvl6pPr marL="6858228" algn="l" defTabSz="2743292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6pPr>
    <a:lvl7pPr marL="8229875" algn="l" defTabSz="2743292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7pPr>
    <a:lvl8pPr marL="9601520" algn="l" defTabSz="2743292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8pPr>
    <a:lvl9pPr marL="10973166" algn="l" defTabSz="2743292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86" autoAdjust="0"/>
  </p:normalViewPr>
  <p:slideViewPr>
    <p:cSldViewPr>
      <p:cViewPr>
        <p:scale>
          <a:sx n="100" d="100"/>
          <a:sy n="100" d="100"/>
        </p:scale>
        <p:origin x="-156" y="-72"/>
      </p:cViewPr>
      <p:guideLst>
        <p:guide orient="horz" pos="6481"/>
        <p:guide pos="864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639" y="6391771"/>
            <a:ext cx="23319899" cy="441041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5277" y="11659500"/>
            <a:ext cx="19204623" cy="52582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371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743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114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486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858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229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960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0973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7903-3A42-4DE4-BBBA-0B6E83CF375F}" type="datetimeFigureOut">
              <a:rPr lang="en-CA" smtClean="0"/>
              <a:t>18/05/2012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A09F-40A4-4200-87AB-ACFCC021814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7903-3A42-4DE4-BBBA-0B6E83CF375F}" type="datetimeFigureOut">
              <a:rPr lang="en-CA" smtClean="0"/>
              <a:t>18/05/2012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A09F-40A4-4200-87AB-ACFCC021814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890502" y="823980"/>
            <a:ext cx="6172914" cy="1755593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759" y="823980"/>
            <a:ext cx="18061490" cy="1755593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7903-3A42-4DE4-BBBA-0B6E83CF375F}" type="datetimeFigureOut">
              <a:rPr lang="en-CA" smtClean="0"/>
              <a:t>18/05/2012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A09F-40A4-4200-87AB-ACFCC021814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7903-3A42-4DE4-BBBA-0B6E83CF375F}" type="datetimeFigureOut">
              <a:rPr lang="en-CA" smtClean="0"/>
              <a:t>18/05/2012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A09F-40A4-4200-87AB-ACFCC021814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91" y="13221723"/>
            <a:ext cx="23319899" cy="4086540"/>
          </a:xfrm>
        </p:spPr>
        <p:txBody>
          <a:bodyPr anchor="t"/>
          <a:lstStyle>
            <a:lvl1pPr algn="l">
              <a:defRPr sz="12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7191" y="8720814"/>
            <a:ext cx="23319899" cy="4500908"/>
          </a:xfrm>
        </p:spPr>
        <p:txBody>
          <a:bodyPr anchor="b"/>
          <a:lstStyle>
            <a:lvl1pPr marL="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1pPr>
            <a:lvl2pPr marL="1371645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2pPr>
            <a:lvl3pPr marL="2743292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3pPr>
            <a:lvl4pPr marL="4114937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4pPr>
            <a:lvl5pPr marL="5486583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5pPr>
            <a:lvl6pPr marL="6858228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6pPr>
            <a:lvl7pPr marL="8229875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7pPr>
            <a:lvl8pPr marL="9601520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8pPr>
            <a:lvl9pPr marL="10973166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7903-3A42-4DE4-BBBA-0B6E83CF375F}" type="datetimeFigureOut">
              <a:rPr lang="en-CA" smtClean="0"/>
              <a:t>18/05/2012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A09F-40A4-4200-87AB-ACFCC021814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759" y="4800973"/>
            <a:ext cx="12117202" cy="13578937"/>
          </a:xfrm>
        </p:spPr>
        <p:txBody>
          <a:bodyPr/>
          <a:lstStyle>
            <a:lvl1pPr>
              <a:defRPr sz="8400"/>
            </a:lvl1pPr>
            <a:lvl2pPr>
              <a:defRPr sz="7200"/>
            </a:lvl2pPr>
            <a:lvl3pPr>
              <a:defRPr sz="600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946214" y="4800973"/>
            <a:ext cx="12117202" cy="13578937"/>
          </a:xfrm>
        </p:spPr>
        <p:txBody>
          <a:bodyPr/>
          <a:lstStyle>
            <a:lvl1pPr>
              <a:defRPr sz="8400"/>
            </a:lvl1pPr>
            <a:lvl2pPr>
              <a:defRPr sz="7200"/>
            </a:lvl2pPr>
            <a:lvl3pPr>
              <a:defRPr sz="600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7903-3A42-4DE4-BBBA-0B6E83CF375F}" type="datetimeFigureOut">
              <a:rPr lang="en-CA" smtClean="0"/>
              <a:t>18/05/2012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A09F-40A4-4200-87AB-ACFCC021814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760" y="4605695"/>
            <a:ext cx="12121967" cy="1919434"/>
          </a:xfrm>
        </p:spPr>
        <p:txBody>
          <a:bodyPr anchor="b"/>
          <a:lstStyle>
            <a:lvl1pPr marL="0" indent="0">
              <a:buNone/>
              <a:defRPr sz="7200" b="1"/>
            </a:lvl1pPr>
            <a:lvl2pPr marL="1371645" indent="0">
              <a:buNone/>
              <a:defRPr sz="6000" b="1"/>
            </a:lvl2pPr>
            <a:lvl3pPr marL="2743292" indent="0">
              <a:buNone/>
              <a:defRPr sz="5400" b="1"/>
            </a:lvl3pPr>
            <a:lvl4pPr marL="4114937" indent="0">
              <a:buNone/>
              <a:defRPr sz="4800" b="1"/>
            </a:lvl4pPr>
            <a:lvl5pPr marL="5486583" indent="0">
              <a:buNone/>
              <a:defRPr sz="4800" b="1"/>
            </a:lvl5pPr>
            <a:lvl6pPr marL="6858228" indent="0">
              <a:buNone/>
              <a:defRPr sz="4800" b="1"/>
            </a:lvl6pPr>
            <a:lvl7pPr marL="8229875" indent="0">
              <a:buNone/>
              <a:defRPr sz="4800" b="1"/>
            </a:lvl7pPr>
            <a:lvl8pPr marL="9601520" indent="0">
              <a:buNone/>
              <a:defRPr sz="4800" b="1"/>
            </a:lvl8pPr>
            <a:lvl9pPr marL="10973166" indent="0">
              <a:buNone/>
              <a:defRPr sz="4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760" y="6525130"/>
            <a:ext cx="12121967" cy="11854779"/>
          </a:xfrm>
        </p:spPr>
        <p:txBody>
          <a:bodyPr/>
          <a:lstStyle>
            <a:lvl1pPr>
              <a:defRPr sz="7200"/>
            </a:lvl1pPr>
            <a:lvl2pPr>
              <a:defRPr sz="6000"/>
            </a:lvl2pPr>
            <a:lvl3pPr>
              <a:defRPr sz="5400"/>
            </a:lvl3pPr>
            <a:lvl4pPr>
              <a:defRPr sz="4800"/>
            </a:lvl4pPr>
            <a:lvl5pPr>
              <a:defRPr sz="4800"/>
            </a:lvl5pPr>
            <a:lvl6pPr>
              <a:defRPr sz="4800"/>
            </a:lvl6pPr>
            <a:lvl7pPr>
              <a:defRPr sz="4800"/>
            </a:lvl7pPr>
            <a:lvl8pPr>
              <a:defRPr sz="4800"/>
            </a:lvl8pPr>
            <a:lvl9pPr>
              <a:defRPr sz="4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936690" y="4605695"/>
            <a:ext cx="12126728" cy="1919434"/>
          </a:xfrm>
        </p:spPr>
        <p:txBody>
          <a:bodyPr anchor="b"/>
          <a:lstStyle>
            <a:lvl1pPr marL="0" indent="0">
              <a:buNone/>
              <a:defRPr sz="7200" b="1"/>
            </a:lvl1pPr>
            <a:lvl2pPr marL="1371645" indent="0">
              <a:buNone/>
              <a:defRPr sz="6000" b="1"/>
            </a:lvl2pPr>
            <a:lvl3pPr marL="2743292" indent="0">
              <a:buNone/>
              <a:defRPr sz="5400" b="1"/>
            </a:lvl3pPr>
            <a:lvl4pPr marL="4114937" indent="0">
              <a:buNone/>
              <a:defRPr sz="4800" b="1"/>
            </a:lvl4pPr>
            <a:lvl5pPr marL="5486583" indent="0">
              <a:buNone/>
              <a:defRPr sz="4800" b="1"/>
            </a:lvl5pPr>
            <a:lvl6pPr marL="6858228" indent="0">
              <a:buNone/>
              <a:defRPr sz="4800" b="1"/>
            </a:lvl6pPr>
            <a:lvl7pPr marL="8229875" indent="0">
              <a:buNone/>
              <a:defRPr sz="4800" b="1"/>
            </a:lvl7pPr>
            <a:lvl8pPr marL="9601520" indent="0">
              <a:buNone/>
              <a:defRPr sz="4800" b="1"/>
            </a:lvl8pPr>
            <a:lvl9pPr marL="10973166" indent="0">
              <a:buNone/>
              <a:defRPr sz="4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936690" y="6525130"/>
            <a:ext cx="12126728" cy="11854779"/>
          </a:xfrm>
        </p:spPr>
        <p:txBody>
          <a:bodyPr/>
          <a:lstStyle>
            <a:lvl1pPr>
              <a:defRPr sz="7200"/>
            </a:lvl1pPr>
            <a:lvl2pPr>
              <a:defRPr sz="6000"/>
            </a:lvl2pPr>
            <a:lvl3pPr>
              <a:defRPr sz="5400"/>
            </a:lvl3pPr>
            <a:lvl4pPr>
              <a:defRPr sz="4800"/>
            </a:lvl4pPr>
            <a:lvl5pPr>
              <a:defRPr sz="4800"/>
            </a:lvl5pPr>
            <a:lvl6pPr>
              <a:defRPr sz="4800"/>
            </a:lvl6pPr>
            <a:lvl7pPr>
              <a:defRPr sz="4800"/>
            </a:lvl7pPr>
            <a:lvl8pPr>
              <a:defRPr sz="4800"/>
            </a:lvl8pPr>
            <a:lvl9pPr>
              <a:defRPr sz="4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7903-3A42-4DE4-BBBA-0B6E83CF375F}" type="datetimeFigureOut">
              <a:rPr lang="en-CA" smtClean="0"/>
              <a:t>18/05/2012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A09F-40A4-4200-87AB-ACFCC021814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7903-3A42-4DE4-BBBA-0B6E83CF375F}" type="datetimeFigureOut">
              <a:rPr lang="en-CA" smtClean="0"/>
              <a:t>18/05/2012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A09F-40A4-4200-87AB-ACFCC021814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7903-3A42-4DE4-BBBA-0B6E83CF375F}" type="datetimeFigureOut">
              <a:rPr lang="en-CA" smtClean="0"/>
              <a:t>18/05/2012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A09F-40A4-4200-87AB-ACFCC021814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761" y="819214"/>
            <a:ext cx="9025984" cy="3486419"/>
          </a:xfr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6392" y="819215"/>
            <a:ext cx="15337025" cy="17560694"/>
          </a:xfrm>
        </p:spPr>
        <p:txBody>
          <a:bodyPr/>
          <a:lstStyle>
            <a:lvl1pPr>
              <a:defRPr sz="9600"/>
            </a:lvl1pPr>
            <a:lvl2pPr>
              <a:defRPr sz="8400"/>
            </a:lvl2pPr>
            <a:lvl3pPr>
              <a:defRPr sz="7200"/>
            </a:lvl3pPr>
            <a:lvl4pPr>
              <a:defRPr sz="6000"/>
            </a:lvl4pPr>
            <a:lvl5pPr>
              <a:defRPr sz="6000"/>
            </a:lvl5pPr>
            <a:lvl6pPr>
              <a:defRPr sz="6000"/>
            </a:lvl6pPr>
            <a:lvl7pPr>
              <a:defRPr sz="6000"/>
            </a:lvl7pPr>
            <a:lvl8pPr>
              <a:defRPr sz="6000"/>
            </a:lvl8pPr>
            <a:lvl9pPr>
              <a:defRPr sz="6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761" y="4305633"/>
            <a:ext cx="9025984" cy="14074275"/>
          </a:xfrm>
        </p:spPr>
        <p:txBody>
          <a:bodyPr/>
          <a:lstStyle>
            <a:lvl1pPr marL="0" indent="0">
              <a:buNone/>
              <a:defRPr sz="4200"/>
            </a:lvl1pPr>
            <a:lvl2pPr marL="1371645" indent="0">
              <a:buNone/>
              <a:defRPr sz="3600"/>
            </a:lvl2pPr>
            <a:lvl3pPr marL="2743292" indent="0">
              <a:buNone/>
              <a:defRPr sz="3000"/>
            </a:lvl3pPr>
            <a:lvl4pPr marL="4114937" indent="0">
              <a:buNone/>
              <a:defRPr sz="2700"/>
            </a:lvl4pPr>
            <a:lvl5pPr marL="5486583" indent="0">
              <a:buNone/>
              <a:defRPr sz="2700"/>
            </a:lvl5pPr>
            <a:lvl6pPr marL="6858228" indent="0">
              <a:buNone/>
              <a:defRPr sz="2700"/>
            </a:lvl6pPr>
            <a:lvl7pPr marL="8229875" indent="0">
              <a:buNone/>
              <a:defRPr sz="2700"/>
            </a:lvl7pPr>
            <a:lvl8pPr marL="9601520" indent="0">
              <a:buNone/>
              <a:defRPr sz="2700"/>
            </a:lvl8pPr>
            <a:lvl9pPr marL="10973166" indent="0">
              <a:buNone/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7903-3A42-4DE4-BBBA-0B6E83CF375F}" type="datetimeFigureOut">
              <a:rPr lang="en-CA" smtClean="0"/>
              <a:t>18/05/2012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A09F-40A4-4200-87AB-ACFCC021814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7487" y="14402913"/>
            <a:ext cx="16461105" cy="1700345"/>
          </a:xfr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77487" y="1838468"/>
            <a:ext cx="16461105" cy="12345353"/>
          </a:xfrm>
        </p:spPr>
        <p:txBody>
          <a:bodyPr/>
          <a:lstStyle>
            <a:lvl1pPr marL="0" indent="0">
              <a:buNone/>
              <a:defRPr sz="9600"/>
            </a:lvl1pPr>
            <a:lvl2pPr marL="1371645" indent="0">
              <a:buNone/>
              <a:defRPr sz="8400"/>
            </a:lvl2pPr>
            <a:lvl3pPr marL="2743292" indent="0">
              <a:buNone/>
              <a:defRPr sz="7200"/>
            </a:lvl3pPr>
            <a:lvl4pPr marL="4114937" indent="0">
              <a:buNone/>
              <a:defRPr sz="6000"/>
            </a:lvl4pPr>
            <a:lvl5pPr marL="5486583" indent="0">
              <a:buNone/>
              <a:defRPr sz="6000"/>
            </a:lvl5pPr>
            <a:lvl6pPr marL="6858228" indent="0">
              <a:buNone/>
              <a:defRPr sz="6000"/>
            </a:lvl6pPr>
            <a:lvl7pPr marL="8229875" indent="0">
              <a:buNone/>
              <a:defRPr sz="6000"/>
            </a:lvl7pPr>
            <a:lvl8pPr marL="9601520" indent="0">
              <a:buNone/>
              <a:defRPr sz="6000"/>
            </a:lvl8pPr>
            <a:lvl9pPr marL="10973166" indent="0">
              <a:buNone/>
              <a:defRPr sz="6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77487" y="16103257"/>
            <a:ext cx="16461105" cy="2414772"/>
          </a:xfrm>
        </p:spPr>
        <p:txBody>
          <a:bodyPr/>
          <a:lstStyle>
            <a:lvl1pPr marL="0" indent="0">
              <a:buNone/>
              <a:defRPr sz="4200"/>
            </a:lvl1pPr>
            <a:lvl2pPr marL="1371645" indent="0">
              <a:buNone/>
              <a:defRPr sz="3600"/>
            </a:lvl2pPr>
            <a:lvl3pPr marL="2743292" indent="0">
              <a:buNone/>
              <a:defRPr sz="3000"/>
            </a:lvl3pPr>
            <a:lvl4pPr marL="4114937" indent="0">
              <a:buNone/>
              <a:defRPr sz="2700"/>
            </a:lvl4pPr>
            <a:lvl5pPr marL="5486583" indent="0">
              <a:buNone/>
              <a:defRPr sz="2700"/>
            </a:lvl5pPr>
            <a:lvl6pPr marL="6858228" indent="0">
              <a:buNone/>
              <a:defRPr sz="2700"/>
            </a:lvl6pPr>
            <a:lvl7pPr marL="8229875" indent="0">
              <a:buNone/>
              <a:defRPr sz="2700"/>
            </a:lvl7pPr>
            <a:lvl8pPr marL="9601520" indent="0">
              <a:buNone/>
              <a:defRPr sz="2700"/>
            </a:lvl8pPr>
            <a:lvl9pPr marL="10973166" indent="0">
              <a:buNone/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7903-3A42-4DE4-BBBA-0B6E83CF375F}" type="datetimeFigureOut">
              <a:rPr lang="en-CA" smtClean="0"/>
              <a:t>18/05/2012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A09F-40A4-4200-87AB-ACFCC0218145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759" y="823978"/>
            <a:ext cx="24691658" cy="3429265"/>
          </a:xfrm>
          <a:prstGeom prst="rect">
            <a:avLst/>
          </a:prstGeom>
        </p:spPr>
        <p:txBody>
          <a:bodyPr vert="horz" lIns="274329" tIns="137164" rIns="274329" bIns="13716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759" y="4800973"/>
            <a:ext cx="24691658" cy="13578937"/>
          </a:xfrm>
          <a:prstGeom prst="rect">
            <a:avLst/>
          </a:prstGeom>
        </p:spPr>
        <p:txBody>
          <a:bodyPr vert="horz" lIns="274329" tIns="137164" rIns="274329" bIns="13716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71760" y="19070524"/>
            <a:ext cx="6401541" cy="1095460"/>
          </a:xfrm>
          <a:prstGeom prst="rect">
            <a:avLst/>
          </a:prstGeom>
        </p:spPr>
        <p:txBody>
          <a:bodyPr vert="horz" lIns="274329" tIns="137164" rIns="274329" bIns="137164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B7903-3A42-4DE4-BBBA-0B6E83CF375F}" type="datetimeFigureOut">
              <a:rPr lang="en-CA" smtClean="0"/>
              <a:t>18/05/2012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73686" y="19070524"/>
            <a:ext cx="8687805" cy="1095460"/>
          </a:xfrm>
          <a:prstGeom prst="rect">
            <a:avLst/>
          </a:prstGeom>
        </p:spPr>
        <p:txBody>
          <a:bodyPr vert="horz" lIns="274329" tIns="137164" rIns="274329" bIns="137164" rtlCol="0" anchor="ctr"/>
          <a:lstStyle>
            <a:lvl1pPr algn="ctr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661876" y="19070524"/>
            <a:ext cx="6401541" cy="1095460"/>
          </a:xfrm>
          <a:prstGeom prst="rect">
            <a:avLst/>
          </a:prstGeom>
        </p:spPr>
        <p:txBody>
          <a:bodyPr vert="horz" lIns="274329" tIns="137164" rIns="274329" bIns="137164" rtlCol="0" anchor="ctr"/>
          <a:lstStyle>
            <a:lvl1pPr algn="r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9A09F-40A4-4200-87AB-ACFCC0218145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743292" rtl="0" eaLnBrk="1" latinLnBrk="0" hangingPunct="1">
        <a:spcBef>
          <a:spcPct val="0"/>
        </a:spcBef>
        <a:buNone/>
        <a:defRPr sz="1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28735" indent="-1028735" algn="l" defTabSz="2743292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1pPr>
      <a:lvl2pPr marL="2228925" indent="-857278" algn="l" defTabSz="2743292" rtl="0" eaLnBrk="1" latinLnBrk="0" hangingPunct="1">
        <a:spcBef>
          <a:spcPct val="20000"/>
        </a:spcBef>
        <a:buFont typeface="Arial" pitchFamily="34" charset="0"/>
        <a:buChar char="–"/>
        <a:defRPr sz="84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115" indent="-685823" algn="l" defTabSz="2743292" rtl="0" eaLnBrk="1" latinLnBrk="0" hangingPunct="1">
        <a:spcBef>
          <a:spcPct val="20000"/>
        </a:spcBef>
        <a:buFont typeface="Arial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4800760" indent="-685823" algn="l" defTabSz="2743292" rtl="0" eaLnBrk="1" latinLnBrk="0" hangingPunct="1">
        <a:spcBef>
          <a:spcPct val="20000"/>
        </a:spcBef>
        <a:buFont typeface="Arial" pitchFamily="34" charset="0"/>
        <a:buChar char="–"/>
        <a:defRPr sz="6000" kern="1200">
          <a:solidFill>
            <a:schemeClr val="tx1"/>
          </a:solidFill>
          <a:latin typeface="+mn-lt"/>
          <a:ea typeface="+mn-ea"/>
          <a:cs typeface="+mn-cs"/>
        </a:defRPr>
      </a:lvl4pPr>
      <a:lvl5pPr marL="6172405" indent="-685823" algn="l" defTabSz="2743292" rtl="0" eaLnBrk="1" latinLnBrk="0" hangingPunct="1">
        <a:spcBef>
          <a:spcPct val="20000"/>
        </a:spcBef>
        <a:buFont typeface="Arial" pitchFamily="34" charset="0"/>
        <a:buChar char="»"/>
        <a:defRPr sz="6000" kern="1200">
          <a:solidFill>
            <a:schemeClr val="tx1"/>
          </a:solidFill>
          <a:latin typeface="+mn-lt"/>
          <a:ea typeface="+mn-ea"/>
          <a:cs typeface="+mn-cs"/>
        </a:defRPr>
      </a:lvl5pPr>
      <a:lvl6pPr marL="7544052" indent="-685823" algn="l" defTabSz="2743292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6pPr>
      <a:lvl7pPr marL="8915697" indent="-685823" algn="l" defTabSz="2743292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7pPr>
      <a:lvl8pPr marL="10287343" indent="-685823" algn="l" defTabSz="2743292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8pPr>
      <a:lvl9pPr marL="11658988" indent="-685823" algn="l" defTabSz="2743292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743292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45" algn="l" defTabSz="2743292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92" algn="l" defTabSz="2743292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937" algn="l" defTabSz="2743292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583" algn="l" defTabSz="2743292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228" algn="l" defTabSz="2743292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8229875" algn="l" defTabSz="2743292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9601520" algn="l" defTabSz="2743292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3166" algn="l" defTabSz="2743292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779333" y="2078248"/>
            <a:ext cx="18291182" cy="1108004"/>
          </a:xfrm>
          <a:prstGeom prst="rect">
            <a:avLst/>
          </a:prstGeom>
          <a:noFill/>
        </p:spPr>
        <p:txBody>
          <a:bodyPr wrap="square" lIns="274329" tIns="137164" rIns="274329" bIns="137164" rtlCol="0">
            <a:spAutoFit/>
          </a:bodyPr>
          <a:lstStyle/>
          <a:p>
            <a:r>
              <a:rPr lang="en-CA" dirty="0" smtClean="0"/>
              <a:t>K27M-H3.3                                                        WT-H3.3</a:t>
            </a:r>
            <a:endParaRPr lang="en-CA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040" y="3303332"/>
            <a:ext cx="11369705" cy="15099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8271" y="3186330"/>
            <a:ext cx="9968063" cy="155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285539" y="6759402"/>
            <a:ext cx="1944441" cy="646339"/>
          </a:xfrm>
          <a:prstGeom prst="rect">
            <a:avLst/>
          </a:prstGeom>
          <a:noFill/>
        </p:spPr>
        <p:txBody>
          <a:bodyPr wrap="square" lIns="274329" tIns="137164" rIns="274329" bIns="137164" rtlCol="0">
            <a:spAutoFit/>
          </a:bodyPr>
          <a:lstStyle/>
          <a:p>
            <a:r>
              <a:rPr lang="en-US" sz="2400" dirty="0"/>
              <a:t>ZNF718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501540" y="12527474"/>
            <a:ext cx="1944441" cy="646339"/>
          </a:xfrm>
          <a:prstGeom prst="rect">
            <a:avLst/>
          </a:prstGeom>
          <a:noFill/>
        </p:spPr>
        <p:txBody>
          <a:bodyPr wrap="square" lIns="274329" tIns="137164" rIns="274329" bIns="137164" rtlCol="0">
            <a:spAutoFit/>
          </a:bodyPr>
          <a:lstStyle/>
          <a:p>
            <a:r>
              <a:rPr lang="en-CA" sz="2400" dirty="0"/>
              <a:t>OR52N4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3501540" y="12959555"/>
            <a:ext cx="1944441" cy="646339"/>
          </a:xfrm>
          <a:prstGeom prst="rect">
            <a:avLst/>
          </a:prstGeom>
          <a:noFill/>
        </p:spPr>
        <p:txBody>
          <a:bodyPr wrap="square" lIns="274329" tIns="137164" rIns="274329" bIns="137164" rtlCol="0">
            <a:spAutoFit/>
          </a:bodyPr>
          <a:lstStyle/>
          <a:p>
            <a:r>
              <a:rPr lang="en-CA" sz="2400" dirty="0"/>
              <a:t>PGR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3501540" y="15119962"/>
            <a:ext cx="1944441" cy="646339"/>
          </a:xfrm>
          <a:prstGeom prst="rect">
            <a:avLst/>
          </a:prstGeom>
          <a:noFill/>
        </p:spPr>
        <p:txBody>
          <a:bodyPr wrap="square" lIns="274329" tIns="137164" rIns="274329" bIns="137164" rtlCol="0">
            <a:spAutoFit/>
          </a:bodyPr>
          <a:lstStyle/>
          <a:p>
            <a:r>
              <a:rPr lang="en-CA" sz="2400" dirty="0"/>
              <a:t>CLK3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900" y="108206"/>
            <a:ext cx="6265421" cy="1108082"/>
          </a:xfrm>
          <a:prstGeom prst="rect">
            <a:avLst/>
          </a:prstGeom>
          <a:noFill/>
        </p:spPr>
        <p:txBody>
          <a:bodyPr wrap="square" lIns="274329" tIns="137164" rIns="274329" bIns="137164" rtlCol="0">
            <a:spAutoFit/>
          </a:bodyPr>
          <a:lstStyle/>
          <a:p>
            <a:r>
              <a:rPr lang="en-US" dirty="0" smtClean="0"/>
              <a:t>Sup Fig. 1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Beata</dc:creator>
  <cp:lastModifiedBy>Pawel</cp:lastModifiedBy>
  <cp:revision>7</cp:revision>
  <dcterms:created xsi:type="dcterms:W3CDTF">2012-03-02T14:04:09Z</dcterms:created>
  <dcterms:modified xsi:type="dcterms:W3CDTF">2012-05-18T19:26:01Z</dcterms:modified>
</cp:coreProperties>
</file>