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6202025" cy="21602700"/>
  <p:notesSz cx="6858000" cy="9144000"/>
  <p:defaultTextStyle>
    <a:defPPr>
      <a:defRPr lang="en-US"/>
    </a:defPPr>
    <a:lvl1pPr marL="0" algn="l" defTabSz="1983597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91798" algn="l" defTabSz="1983597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83597" algn="l" defTabSz="1983597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75395" algn="l" defTabSz="1983597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967194" algn="l" defTabSz="1983597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958992" algn="l" defTabSz="1983597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950790" algn="l" defTabSz="1983597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942590" algn="l" defTabSz="1983597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934388" algn="l" defTabSz="1983597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306" y="2304"/>
      </p:cViewPr>
      <p:guideLst>
        <p:guide orient="horz" pos="6804"/>
        <p:guide pos="51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5153" y="6710842"/>
            <a:ext cx="13771722" cy="463057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0306" y="12241530"/>
            <a:ext cx="11341417" cy="552069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9917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983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975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967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958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950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942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93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2E01-1FBE-4FE2-819C-0593DCF2196B}" type="datetimeFigureOut">
              <a:rPr lang="en-US" smtClean="0"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6CF2D-CF1C-4BA8-BEF6-9B7ED0EA1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984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2E01-1FBE-4FE2-819C-0593DCF2196B}" type="datetimeFigureOut">
              <a:rPr lang="en-US" smtClean="0"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6CF2D-CF1C-4BA8-BEF6-9B7ED0EA1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61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15593" y="1350171"/>
            <a:ext cx="3012565" cy="2873859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9459" y="1350171"/>
            <a:ext cx="8776096" cy="2873859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2E01-1FBE-4FE2-819C-0593DCF2196B}" type="datetimeFigureOut">
              <a:rPr lang="en-US" smtClean="0"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6CF2D-CF1C-4BA8-BEF6-9B7ED0EA1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10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2E01-1FBE-4FE2-819C-0593DCF2196B}" type="datetimeFigureOut">
              <a:rPr lang="en-US" smtClean="0"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6CF2D-CF1C-4BA8-BEF6-9B7ED0EA1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756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9847" y="13881736"/>
            <a:ext cx="13771722" cy="4290536"/>
          </a:xfrm>
        </p:spPr>
        <p:txBody>
          <a:bodyPr anchor="t"/>
          <a:lstStyle>
            <a:lvl1pPr algn="l">
              <a:defRPr sz="8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9847" y="9156148"/>
            <a:ext cx="13771722" cy="4725588"/>
          </a:xfrm>
        </p:spPr>
        <p:txBody>
          <a:bodyPr anchor="b"/>
          <a:lstStyle>
            <a:lvl1pPr marL="0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1pPr>
            <a:lvl2pPr marL="991798" indent="0">
              <a:buNone/>
              <a:defRPr sz="3900">
                <a:solidFill>
                  <a:schemeClr val="tx1">
                    <a:tint val="75000"/>
                  </a:schemeClr>
                </a:solidFill>
              </a:defRPr>
            </a:lvl2pPr>
            <a:lvl3pPr marL="1983597" indent="0">
              <a:buNone/>
              <a:defRPr sz="3500">
                <a:solidFill>
                  <a:schemeClr val="tx1">
                    <a:tint val="75000"/>
                  </a:schemeClr>
                </a:solidFill>
              </a:defRPr>
            </a:lvl3pPr>
            <a:lvl4pPr marL="2975395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4pPr>
            <a:lvl5pPr marL="3967194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5pPr>
            <a:lvl6pPr marL="4958992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6pPr>
            <a:lvl7pPr marL="595079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7pPr>
            <a:lvl8pPr marL="694259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8pPr>
            <a:lvl9pPr marL="7934388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2E01-1FBE-4FE2-819C-0593DCF2196B}" type="datetimeFigureOut">
              <a:rPr lang="en-US" smtClean="0"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6CF2D-CF1C-4BA8-BEF6-9B7ED0EA1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051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9461" y="7860985"/>
            <a:ext cx="5892924" cy="22227779"/>
          </a:xfrm>
        </p:spPr>
        <p:txBody>
          <a:bodyPr/>
          <a:lstStyle>
            <a:lvl1pPr>
              <a:defRPr sz="6100"/>
            </a:lvl1pPr>
            <a:lvl2pPr>
              <a:defRPr sz="5200"/>
            </a:lvl2pPr>
            <a:lvl3pPr>
              <a:defRPr sz="4400"/>
            </a:lvl3pPr>
            <a:lvl4pPr>
              <a:defRPr sz="3900"/>
            </a:lvl4pPr>
            <a:lvl5pPr>
              <a:defRPr sz="3900"/>
            </a:lvl5pPr>
            <a:lvl6pPr>
              <a:defRPr sz="3900"/>
            </a:lvl6pPr>
            <a:lvl7pPr>
              <a:defRPr sz="3900"/>
            </a:lvl7pPr>
            <a:lvl8pPr>
              <a:defRPr sz="3900"/>
            </a:lvl8pPr>
            <a:lvl9pPr>
              <a:defRPr sz="3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32416" y="7860985"/>
            <a:ext cx="5895738" cy="22227779"/>
          </a:xfrm>
        </p:spPr>
        <p:txBody>
          <a:bodyPr/>
          <a:lstStyle>
            <a:lvl1pPr>
              <a:defRPr sz="6100"/>
            </a:lvl1pPr>
            <a:lvl2pPr>
              <a:defRPr sz="5200"/>
            </a:lvl2pPr>
            <a:lvl3pPr>
              <a:defRPr sz="4400"/>
            </a:lvl3pPr>
            <a:lvl4pPr>
              <a:defRPr sz="3900"/>
            </a:lvl4pPr>
            <a:lvl5pPr>
              <a:defRPr sz="3900"/>
            </a:lvl5pPr>
            <a:lvl6pPr>
              <a:defRPr sz="3900"/>
            </a:lvl6pPr>
            <a:lvl7pPr>
              <a:defRPr sz="3900"/>
            </a:lvl7pPr>
            <a:lvl8pPr>
              <a:defRPr sz="3900"/>
            </a:lvl8pPr>
            <a:lvl9pPr>
              <a:defRPr sz="3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2E01-1FBE-4FE2-819C-0593DCF2196B}" type="datetimeFigureOut">
              <a:rPr lang="en-US" smtClean="0"/>
              <a:t>5/18/2012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6CF2D-CF1C-4BA8-BEF6-9B7ED0EA1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409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104" y="865111"/>
            <a:ext cx="14581823" cy="3600449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103" y="4835607"/>
            <a:ext cx="7158708" cy="2015251"/>
          </a:xfrm>
        </p:spPr>
        <p:txBody>
          <a:bodyPr anchor="b"/>
          <a:lstStyle>
            <a:lvl1pPr marL="0" indent="0">
              <a:buNone/>
              <a:defRPr sz="5200" b="1"/>
            </a:lvl1pPr>
            <a:lvl2pPr marL="991798" indent="0">
              <a:buNone/>
              <a:defRPr sz="4400" b="1"/>
            </a:lvl2pPr>
            <a:lvl3pPr marL="1983597" indent="0">
              <a:buNone/>
              <a:defRPr sz="3900" b="1"/>
            </a:lvl3pPr>
            <a:lvl4pPr marL="2975395" indent="0">
              <a:buNone/>
              <a:defRPr sz="3500" b="1"/>
            </a:lvl4pPr>
            <a:lvl5pPr marL="3967194" indent="0">
              <a:buNone/>
              <a:defRPr sz="3500" b="1"/>
            </a:lvl5pPr>
            <a:lvl6pPr marL="4958992" indent="0">
              <a:buNone/>
              <a:defRPr sz="3500" b="1"/>
            </a:lvl6pPr>
            <a:lvl7pPr marL="5950790" indent="0">
              <a:buNone/>
              <a:defRPr sz="3500" b="1"/>
            </a:lvl7pPr>
            <a:lvl8pPr marL="6942590" indent="0">
              <a:buNone/>
              <a:defRPr sz="3500" b="1"/>
            </a:lvl8pPr>
            <a:lvl9pPr marL="7934388" indent="0">
              <a:buNone/>
              <a:defRPr sz="3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0103" y="6850857"/>
            <a:ext cx="7158708" cy="12446556"/>
          </a:xfrm>
        </p:spPr>
        <p:txBody>
          <a:bodyPr/>
          <a:lstStyle>
            <a:lvl1pPr>
              <a:defRPr sz="5200"/>
            </a:lvl1pPr>
            <a:lvl2pPr>
              <a:defRPr sz="4400"/>
            </a:lvl2pPr>
            <a:lvl3pPr>
              <a:defRPr sz="3900"/>
            </a:lvl3pPr>
            <a:lvl4pPr>
              <a:defRPr sz="3500"/>
            </a:lvl4pPr>
            <a:lvl5pPr>
              <a:defRPr sz="3500"/>
            </a:lvl5pPr>
            <a:lvl6pPr>
              <a:defRPr sz="3500"/>
            </a:lvl6pPr>
            <a:lvl7pPr>
              <a:defRPr sz="3500"/>
            </a:lvl7pPr>
            <a:lvl8pPr>
              <a:defRPr sz="3500"/>
            </a:lvl8pPr>
            <a:lvl9pPr>
              <a:defRPr sz="3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30406" y="4835607"/>
            <a:ext cx="7161520" cy="2015251"/>
          </a:xfrm>
        </p:spPr>
        <p:txBody>
          <a:bodyPr anchor="b"/>
          <a:lstStyle>
            <a:lvl1pPr marL="0" indent="0">
              <a:buNone/>
              <a:defRPr sz="5200" b="1"/>
            </a:lvl1pPr>
            <a:lvl2pPr marL="991798" indent="0">
              <a:buNone/>
              <a:defRPr sz="4400" b="1"/>
            </a:lvl2pPr>
            <a:lvl3pPr marL="1983597" indent="0">
              <a:buNone/>
              <a:defRPr sz="3900" b="1"/>
            </a:lvl3pPr>
            <a:lvl4pPr marL="2975395" indent="0">
              <a:buNone/>
              <a:defRPr sz="3500" b="1"/>
            </a:lvl4pPr>
            <a:lvl5pPr marL="3967194" indent="0">
              <a:buNone/>
              <a:defRPr sz="3500" b="1"/>
            </a:lvl5pPr>
            <a:lvl6pPr marL="4958992" indent="0">
              <a:buNone/>
              <a:defRPr sz="3500" b="1"/>
            </a:lvl6pPr>
            <a:lvl7pPr marL="5950790" indent="0">
              <a:buNone/>
              <a:defRPr sz="3500" b="1"/>
            </a:lvl7pPr>
            <a:lvl8pPr marL="6942590" indent="0">
              <a:buNone/>
              <a:defRPr sz="3500" b="1"/>
            </a:lvl8pPr>
            <a:lvl9pPr marL="7934388" indent="0">
              <a:buNone/>
              <a:defRPr sz="3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30406" y="6850857"/>
            <a:ext cx="7161520" cy="12446556"/>
          </a:xfrm>
        </p:spPr>
        <p:txBody>
          <a:bodyPr/>
          <a:lstStyle>
            <a:lvl1pPr>
              <a:defRPr sz="5200"/>
            </a:lvl1pPr>
            <a:lvl2pPr>
              <a:defRPr sz="4400"/>
            </a:lvl2pPr>
            <a:lvl3pPr>
              <a:defRPr sz="3900"/>
            </a:lvl3pPr>
            <a:lvl4pPr>
              <a:defRPr sz="3500"/>
            </a:lvl4pPr>
            <a:lvl5pPr>
              <a:defRPr sz="3500"/>
            </a:lvl5pPr>
            <a:lvl6pPr>
              <a:defRPr sz="3500"/>
            </a:lvl6pPr>
            <a:lvl7pPr>
              <a:defRPr sz="3500"/>
            </a:lvl7pPr>
            <a:lvl8pPr>
              <a:defRPr sz="3500"/>
            </a:lvl8pPr>
            <a:lvl9pPr>
              <a:defRPr sz="3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2E01-1FBE-4FE2-819C-0593DCF2196B}" type="datetimeFigureOut">
              <a:rPr lang="en-US" smtClean="0"/>
              <a:t>5/18/2012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6CF2D-CF1C-4BA8-BEF6-9B7ED0EA1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400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2E01-1FBE-4FE2-819C-0593DCF2196B}" type="datetimeFigureOut">
              <a:rPr lang="en-US" smtClean="0"/>
              <a:t>5/18/2012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6CF2D-CF1C-4BA8-BEF6-9B7ED0EA1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613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2E01-1FBE-4FE2-819C-0593DCF2196B}" type="datetimeFigureOut">
              <a:rPr lang="en-US" smtClean="0"/>
              <a:t>5/18/2012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6CF2D-CF1C-4BA8-BEF6-9B7ED0EA1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609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105" y="860110"/>
            <a:ext cx="5330354" cy="3660457"/>
          </a:xfrm>
        </p:spPr>
        <p:txBody>
          <a:bodyPr anchor="b"/>
          <a:lstStyle>
            <a:lvl1pPr algn="l">
              <a:defRPr sz="4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4543" y="860110"/>
            <a:ext cx="9057382" cy="18437307"/>
          </a:xfrm>
        </p:spPr>
        <p:txBody>
          <a:bodyPr/>
          <a:lstStyle>
            <a:lvl1pPr>
              <a:defRPr sz="7000"/>
            </a:lvl1pPr>
            <a:lvl2pPr>
              <a:defRPr sz="6100"/>
            </a:lvl2pPr>
            <a:lvl3pPr>
              <a:defRPr sz="5200"/>
            </a:lvl3pPr>
            <a:lvl4pPr>
              <a:defRPr sz="4400"/>
            </a:lvl4pPr>
            <a:lvl5pPr>
              <a:defRPr sz="4400"/>
            </a:lvl5pPr>
            <a:lvl6pPr>
              <a:defRPr sz="4400"/>
            </a:lvl6pPr>
            <a:lvl7pPr>
              <a:defRPr sz="4400"/>
            </a:lvl7pPr>
            <a:lvl8pPr>
              <a:defRPr sz="4400"/>
            </a:lvl8pPr>
            <a:lvl9pPr>
              <a:defRPr sz="4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105" y="4520568"/>
            <a:ext cx="5330354" cy="14776848"/>
          </a:xfrm>
        </p:spPr>
        <p:txBody>
          <a:bodyPr/>
          <a:lstStyle>
            <a:lvl1pPr marL="0" indent="0">
              <a:buNone/>
              <a:defRPr sz="3000"/>
            </a:lvl1pPr>
            <a:lvl2pPr marL="991798" indent="0">
              <a:buNone/>
              <a:defRPr sz="2600"/>
            </a:lvl2pPr>
            <a:lvl3pPr marL="1983597" indent="0">
              <a:buNone/>
              <a:defRPr sz="2200"/>
            </a:lvl3pPr>
            <a:lvl4pPr marL="2975395" indent="0">
              <a:buNone/>
              <a:defRPr sz="2000"/>
            </a:lvl4pPr>
            <a:lvl5pPr marL="3967194" indent="0">
              <a:buNone/>
              <a:defRPr sz="2000"/>
            </a:lvl5pPr>
            <a:lvl6pPr marL="4958992" indent="0">
              <a:buNone/>
              <a:defRPr sz="2000"/>
            </a:lvl6pPr>
            <a:lvl7pPr marL="5950790" indent="0">
              <a:buNone/>
              <a:defRPr sz="2000"/>
            </a:lvl7pPr>
            <a:lvl8pPr marL="6942590" indent="0">
              <a:buNone/>
              <a:defRPr sz="2000"/>
            </a:lvl8pPr>
            <a:lvl9pPr marL="7934388" indent="0">
              <a:buNone/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2E01-1FBE-4FE2-819C-0593DCF2196B}" type="datetimeFigureOut">
              <a:rPr lang="en-US" smtClean="0"/>
              <a:t>5/18/2012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6CF2D-CF1C-4BA8-BEF6-9B7ED0EA1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041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5710" y="15121891"/>
            <a:ext cx="9721215" cy="1785224"/>
          </a:xfrm>
        </p:spPr>
        <p:txBody>
          <a:bodyPr anchor="b"/>
          <a:lstStyle>
            <a:lvl1pPr algn="l">
              <a:defRPr sz="4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75710" y="1930241"/>
            <a:ext cx="9721215" cy="12961620"/>
          </a:xfrm>
        </p:spPr>
        <p:txBody>
          <a:bodyPr/>
          <a:lstStyle>
            <a:lvl1pPr marL="0" indent="0">
              <a:buNone/>
              <a:defRPr sz="7000"/>
            </a:lvl1pPr>
            <a:lvl2pPr marL="991798" indent="0">
              <a:buNone/>
              <a:defRPr sz="6100"/>
            </a:lvl2pPr>
            <a:lvl3pPr marL="1983597" indent="0">
              <a:buNone/>
              <a:defRPr sz="5200"/>
            </a:lvl3pPr>
            <a:lvl4pPr marL="2975395" indent="0">
              <a:buNone/>
              <a:defRPr sz="4400"/>
            </a:lvl4pPr>
            <a:lvl5pPr marL="3967194" indent="0">
              <a:buNone/>
              <a:defRPr sz="4400"/>
            </a:lvl5pPr>
            <a:lvl6pPr marL="4958992" indent="0">
              <a:buNone/>
              <a:defRPr sz="4400"/>
            </a:lvl6pPr>
            <a:lvl7pPr marL="5950790" indent="0">
              <a:buNone/>
              <a:defRPr sz="4400"/>
            </a:lvl7pPr>
            <a:lvl8pPr marL="6942590" indent="0">
              <a:buNone/>
              <a:defRPr sz="4400"/>
            </a:lvl8pPr>
            <a:lvl9pPr marL="7934388" indent="0">
              <a:buNone/>
              <a:defRPr sz="4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75710" y="16907115"/>
            <a:ext cx="9721215" cy="2535316"/>
          </a:xfrm>
        </p:spPr>
        <p:txBody>
          <a:bodyPr/>
          <a:lstStyle>
            <a:lvl1pPr marL="0" indent="0">
              <a:buNone/>
              <a:defRPr sz="3000"/>
            </a:lvl1pPr>
            <a:lvl2pPr marL="991798" indent="0">
              <a:buNone/>
              <a:defRPr sz="2600"/>
            </a:lvl2pPr>
            <a:lvl3pPr marL="1983597" indent="0">
              <a:buNone/>
              <a:defRPr sz="2200"/>
            </a:lvl3pPr>
            <a:lvl4pPr marL="2975395" indent="0">
              <a:buNone/>
              <a:defRPr sz="2000"/>
            </a:lvl4pPr>
            <a:lvl5pPr marL="3967194" indent="0">
              <a:buNone/>
              <a:defRPr sz="2000"/>
            </a:lvl5pPr>
            <a:lvl6pPr marL="4958992" indent="0">
              <a:buNone/>
              <a:defRPr sz="2000"/>
            </a:lvl6pPr>
            <a:lvl7pPr marL="5950790" indent="0">
              <a:buNone/>
              <a:defRPr sz="2000"/>
            </a:lvl7pPr>
            <a:lvl8pPr marL="6942590" indent="0">
              <a:buNone/>
              <a:defRPr sz="2000"/>
            </a:lvl8pPr>
            <a:lvl9pPr marL="7934388" indent="0">
              <a:buNone/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2E01-1FBE-4FE2-819C-0593DCF2196B}" type="datetimeFigureOut">
              <a:rPr lang="en-US" smtClean="0"/>
              <a:t>5/18/2012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6CF2D-CF1C-4BA8-BEF6-9B7ED0EA1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705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104" y="865111"/>
            <a:ext cx="14581823" cy="3600449"/>
          </a:xfrm>
          <a:prstGeom prst="rect">
            <a:avLst/>
          </a:prstGeom>
        </p:spPr>
        <p:txBody>
          <a:bodyPr vert="horz" lIns="198359" tIns="99180" rIns="198359" bIns="9918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104" y="5040632"/>
            <a:ext cx="14581823" cy="14256784"/>
          </a:xfrm>
          <a:prstGeom prst="rect">
            <a:avLst/>
          </a:prstGeom>
        </p:spPr>
        <p:txBody>
          <a:bodyPr vert="horz" lIns="198359" tIns="99180" rIns="198359" bIns="9918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0104" y="20022505"/>
            <a:ext cx="3780473" cy="1150145"/>
          </a:xfrm>
          <a:prstGeom prst="rect">
            <a:avLst/>
          </a:prstGeom>
        </p:spPr>
        <p:txBody>
          <a:bodyPr vert="horz" lIns="198359" tIns="99180" rIns="198359" bIns="99180" rtlCol="0" anchor="ctr"/>
          <a:lstStyle>
            <a:lvl1pPr algn="l">
              <a:defRPr sz="2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52E01-1FBE-4FE2-819C-0593DCF2196B}" type="datetimeFigureOut">
              <a:rPr lang="en-US" smtClean="0"/>
              <a:t>5/18/2012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35695" y="20022505"/>
            <a:ext cx="5130641" cy="1150145"/>
          </a:xfrm>
          <a:prstGeom prst="rect">
            <a:avLst/>
          </a:prstGeom>
        </p:spPr>
        <p:txBody>
          <a:bodyPr vert="horz" lIns="198359" tIns="99180" rIns="198359" bIns="99180" rtlCol="0" anchor="ctr"/>
          <a:lstStyle>
            <a:lvl1pPr algn="ctr">
              <a:defRPr sz="2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11454" y="20022505"/>
            <a:ext cx="3780473" cy="1150145"/>
          </a:xfrm>
          <a:prstGeom prst="rect">
            <a:avLst/>
          </a:prstGeom>
        </p:spPr>
        <p:txBody>
          <a:bodyPr vert="horz" lIns="198359" tIns="99180" rIns="198359" bIns="99180" rtlCol="0" anchor="ctr"/>
          <a:lstStyle>
            <a:lvl1pPr algn="r">
              <a:defRPr sz="2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6CF2D-CF1C-4BA8-BEF6-9B7ED0EA13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73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983597" rtl="0" eaLnBrk="1" latinLnBrk="0" hangingPunct="1">
        <a:spcBef>
          <a:spcPct val="0"/>
        </a:spcBef>
        <a:buNone/>
        <a:defRPr sz="9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43849" indent="-743849" algn="l" defTabSz="1983597" rtl="0" eaLnBrk="1" latinLnBrk="0" hangingPunct="1">
        <a:spcBef>
          <a:spcPct val="20000"/>
        </a:spcBef>
        <a:buFont typeface="Arial" pitchFamily="34" charset="0"/>
        <a:buChar char="•"/>
        <a:defRPr sz="7000" kern="1200">
          <a:solidFill>
            <a:schemeClr val="tx1"/>
          </a:solidFill>
          <a:latin typeface="+mn-lt"/>
          <a:ea typeface="+mn-ea"/>
          <a:cs typeface="+mn-cs"/>
        </a:defRPr>
      </a:lvl1pPr>
      <a:lvl2pPr marL="1611672" indent="-619874" algn="l" defTabSz="1983597" rtl="0" eaLnBrk="1" latinLnBrk="0" hangingPunct="1">
        <a:spcBef>
          <a:spcPct val="20000"/>
        </a:spcBef>
        <a:buFont typeface="Arial" pitchFamily="34" charset="0"/>
        <a:buChar char="–"/>
        <a:defRPr sz="6100" kern="1200">
          <a:solidFill>
            <a:schemeClr val="tx1"/>
          </a:solidFill>
          <a:latin typeface="+mn-lt"/>
          <a:ea typeface="+mn-ea"/>
          <a:cs typeface="+mn-cs"/>
        </a:defRPr>
      </a:lvl2pPr>
      <a:lvl3pPr marL="2479496" indent="-495899" algn="l" defTabSz="1983597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3pPr>
      <a:lvl4pPr marL="3471294" indent="-495899" algn="l" defTabSz="1983597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4pPr>
      <a:lvl5pPr marL="4463093" indent="-495899" algn="l" defTabSz="1983597" rtl="0" eaLnBrk="1" latinLnBrk="0" hangingPunct="1">
        <a:spcBef>
          <a:spcPct val="20000"/>
        </a:spcBef>
        <a:buFont typeface="Arial" pitchFamily="34" charset="0"/>
        <a:buChar char="»"/>
        <a:defRPr sz="4400" kern="1200">
          <a:solidFill>
            <a:schemeClr val="tx1"/>
          </a:solidFill>
          <a:latin typeface="+mn-lt"/>
          <a:ea typeface="+mn-ea"/>
          <a:cs typeface="+mn-cs"/>
        </a:defRPr>
      </a:lvl5pPr>
      <a:lvl6pPr marL="5454891" indent="-495899" algn="l" defTabSz="1983597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6pPr>
      <a:lvl7pPr marL="6446691" indent="-495899" algn="l" defTabSz="1983597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7pPr>
      <a:lvl8pPr marL="7438489" indent="-495899" algn="l" defTabSz="1983597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8pPr>
      <a:lvl9pPr marL="8430287" indent="-495899" algn="l" defTabSz="1983597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83597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991798" algn="l" defTabSz="1983597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983597" algn="l" defTabSz="1983597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975395" algn="l" defTabSz="1983597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4pPr>
      <a:lvl5pPr marL="3967194" algn="l" defTabSz="1983597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5pPr>
      <a:lvl6pPr marL="4958992" algn="l" defTabSz="1983597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6pPr>
      <a:lvl7pPr marL="5950790" algn="l" defTabSz="1983597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7pPr>
      <a:lvl8pPr marL="6942590" algn="l" defTabSz="1983597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8pPr>
      <a:lvl9pPr marL="7934388" algn="l" defTabSz="1983597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" y="1238250"/>
            <a:ext cx="14697075" cy="1912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0441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Pawel</dc:creator>
  <cp:lastModifiedBy>Pawel</cp:lastModifiedBy>
  <cp:revision>6</cp:revision>
  <dcterms:created xsi:type="dcterms:W3CDTF">2012-03-22T18:50:49Z</dcterms:created>
  <dcterms:modified xsi:type="dcterms:W3CDTF">2012-05-18T19:26:15Z</dcterms:modified>
</cp:coreProperties>
</file>