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74" d="100"/>
          <a:sy n="174" d="100"/>
        </p:scale>
        <p:origin x="-496" y="8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6704C-E8DA-154B-9F6A-07C52A6E2AA6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267FA-5D64-E04D-99D6-A9495951BC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534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Supplementary Figure</a:t>
            </a:r>
            <a:r>
              <a:rPr lang="en-US" b="1" baseline="0" dirty="0" smtClean="0"/>
              <a:t> 2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C7F21A-7E21-5D4B-B32E-4212569287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331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528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85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992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665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934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19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810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06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77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00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1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 smtClean="0"/>
              <a:t>Click to edit Master text styles</a:t>
            </a:r>
          </a:p>
          <a:p>
            <a:pPr lvl="1"/>
            <a:r>
              <a:rPr lang="de-CH" smtClean="0"/>
              <a:t>Second level</a:t>
            </a:r>
          </a:p>
          <a:p>
            <a:pPr lvl="2"/>
            <a:r>
              <a:rPr lang="de-CH" smtClean="0"/>
              <a:t>Third level</a:t>
            </a:r>
          </a:p>
          <a:p>
            <a:pPr lvl="3"/>
            <a:r>
              <a:rPr lang="de-CH" smtClean="0"/>
              <a:t>Fourth level</a:t>
            </a:r>
          </a:p>
          <a:p>
            <a:pPr lvl="4"/>
            <a:r>
              <a:rPr lang="de-CH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E03C8-A414-9A46-A698-A089B61A788D}" type="datetimeFigureOut">
              <a:rPr lang="en-US" smtClean="0"/>
              <a:t>26/01/16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09A93-E785-2341-A6EE-DB24BCF93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096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microsoft.com/office/2007/relationships/hdphoto" Target="../media/hdphoto1.wdp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9" Type="http://schemas.openxmlformats.org/officeDocument/2006/relationships/image" Target="../media/image6.jpeg"/><Relationship Id="rId10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4" y="46970"/>
            <a:ext cx="4541821" cy="3419723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065478" y="36133"/>
            <a:ext cx="7078520" cy="3392334"/>
            <a:chOff x="2167413" y="582129"/>
            <a:chExt cx="6905730" cy="3348460"/>
          </a:xfrm>
        </p:grpSpPr>
        <p:sp>
          <p:nvSpPr>
            <p:cNvPr id="36" name="Rectangle 35"/>
            <p:cNvSpPr/>
            <p:nvPr/>
          </p:nvSpPr>
          <p:spPr>
            <a:xfrm>
              <a:off x="3050326" y="591230"/>
              <a:ext cx="1571576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>
              <a:spAutoFit/>
            </a:bodyPr>
            <a:lstStyle/>
            <a:p>
              <a:r>
                <a:rPr lang="en-US" b="1" dirty="0" smtClean="0"/>
                <a:t>VVG:</a:t>
              </a:r>
            </a:p>
            <a:p>
              <a:r>
                <a:rPr lang="en-US" b="1" dirty="0" smtClean="0">
                  <a:solidFill>
                    <a:srgbClr val="C9002D"/>
                  </a:solidFill>
                </a:rPr>
                <a:t>Red = collagen</a:t>
              </a:r>
              <a:endParaRPr lang="en-US" b="1" dirty="0">
                <a:solidFill>
                  <a:srgbClr val="C9002D"/>
                </a:solidFill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2167413" y="1531715"/>
              <a:ext cx="304779" cy="3949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>
                  <a:solidFill>
                    <a:srgbClr val="000000"/>
                  </a:solidFill>
                </a:rPr>
                <a:t>#</a:t>
              </a:r>
              <a:endParaRPr lang="en-US" sz="20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42" name="Straight Arrow Connector 41"/>
            <p:cNvCxnSpPr/>
            <p:nvPr/>
          </p:nvCxnSpPr>
          <p:spPr>
            <a:xfrm flipH="1" flipV="1">
              <a:off x="2319816" y="2778377"/>
              <a:ext cx="36691" cy="8817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H="1" flipV="1">
              <a:off x="3951766" y="3349877"/>
              <a:ext cx="36691" cy="8817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/>
            <p:cNvCxnSpPr/>
            <p:nvPr/>
          </p:nvCxnSpPr>
          <p:spPr>
            <a:xfrm flipH="1" flipV="1">
              <a:off x="3307241" y="2734288"/>
              <a:ext cx="36691" cy="8817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25971" y="582129"/>
              <a:ext cx="4447172" cy="3348460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7922303" y="608635"/>
              <a:ext cx="11387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Collagen IV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47" name="Straight Arrow Connector 46"/>
            <p:cNvCxnSpPr/>
            <p:nvPr/>
          </p:nvCxnSpPr>
          <p:spPr>
            <a:xfrm flipH="1" flipV="1">
              <a:off x="3658533" y="3217463"/>
              <a:ext cx="36691" cy="8817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66170" t="26262" r="20064" b="51804"/>
            <a:stretch/>
          </p:blipFill>
          <p:spPr>
            <a:xfrm>
              <a:off x="4655383" y="2497062"/>
              <a:ext cx="1170158" cy="1403863"/>
            </a:xfrm>
            <a:prstGeom prst="rect">
              <a:avLst/>
            </a:prstGeom>
            <a:ln>
              <a:solidFill>
                <a:srgbClr val="FFFFFF"/>
              </a:solidFill>
            </a:ln>
          </p:spPr>
        </p:pic>
        <p:cxnSp>
          <p:nvCxnSpPr>
            <p:cNvPr id="58" name="Straight Arrow Connector 57"/>
            <p:cNvCxnSpPr/>
            <p:nvPr/>
          </p:nvCxnSpPr>
          <p:spPr>
            <a:xfrm flipH="1" flipV="1">
              <a:off x="3679880" y="2618034"/>
              <a:ext cx="36691" cy="8817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7831" y="3419944"/>
            <a:ext cx="4566169" cy="343805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45" y="3419944"/>
            <a:ext cx="4566169" cy="343805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133927" y="4739128"/>
            <a:ext cx="3762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0000"/>
                </a:solidFill>
              </a:rPr>
              <a:t>*</a:t>
            </a:r>
            <a:endParaRPr lang="en-US" sz="3000" b="1" dirty="0">
              <a:solidFill>
                <a:srgbClr val="0000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705647" y="5456554"/>
            <a:ext cx="356450" cy="1763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3045456" y="4206875"/>
            <a:ext cx="94887" cy="492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705647" y="4246563"/>
            <a:ext cx="118160" cy="1015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502777" y="4724705"/>
            <a:ext cx="376275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</a:rPr>
              <a:t>*</a:t>
            </a:r>
            <a:endParaRPr lang="en-US" sz="3000" b="1" dirty="0">
              <a:solidFill>
                <a:schemeClr val="bg1"/>
              </a:solidFill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5294953" y="5544732"/>
            <a:ext cx="324139" cy="17369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2634312" y="4207499"/>
            <a:ext cx="94887" cy="4922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-8524" y="-81989"/>
            <a:ext cx="361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a</a:t>
            </a:r>
            <a:endParaRPr lang="en-US" sz="28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4538762" y="-81989"/>
            <a:ext cx="377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</a:rPr>
              <a:t>b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-51144" y="3241191"/>
            <a:ext cx="334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c</a:t>
            </a:r>
            <a:endParaRPr lang="en-US" sz="28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4538762" y="3323588"/>
            <a:ext cx="377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FFFF"/>
                </a:solidFill>
              </a:rPr>
              <a:t>d</a:t>
            </a:r>
            <a:endParaRPr lang="en-US" sz="2800" b="1" dirty="0">
              <a:solidFill>
                <a:srgbClr val="FFFFFF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644610" y="737553"/>
            <a:ext cx="3124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</a:rPr>
              <a:t>#</a:t>
            </a:r>
            <a:endParaRPr lang="en-US" sz="2000" b="1" dirty="0">
              <a:solidFill>
                <a:srgbClr val="000000"/>
              </a:solidFill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7230" t="42522" r="19705" b="37097"/>
          <a:stretch/>
        </p:blipFill>
        <p:spPr>
          <a:xfrm>
            <a:off x="42544" y="2005415"/>
            <a:ext cx="1199437" cy="1408822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0" name="Straight Connector 49"/>
          <p:cNvCxnSpPr/>
          <p:nvPr/>
        </p:nvCxnSpPr>
        <p:spPr>
          <a:xfrm>
            <a:off x="8309611" y="6701063"/>
            <a:ext cx="727023" cy="0"/>
          </a:xfrm>
          <a:prstGeom prst="line">
            <a:avLst/>
          </a:prstGeom>
          <a:ln w="381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8309611" y="3323588"/>
            <a:ext cx="727023" cy="0"/>
          </a:xfrm>
          <a:prstGeom prst="line">
            <a:avLst/>
          </a:prstGeom>
          <a:ln w="381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ectangle 52"/>
          <p:cNvSpPr/>
          <p:nvPr/>
        </p:nvSpPr>
        <p:spPr>
          <a:xfrm>
            <a:off x="2975576" y="3415461"/>
            <a:ext cx="1610898" cy="654800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b="1" dirty="0" smtClean="0"/>
              <a:t>VVG:</a:t>
            </a:r>
          </a:p>
          <a:p>
            <a:r>
              <a:rPr lang="en-US" b="1" dirty="0" smtClean="0">
                <a:solidFill>
                  <a:srgbClr val="C9002D"/>
                </a:solidFill>
              </a:rPr>
              <a:t>Red = collagen</a:t>
            </a:r>
            <a:endParaRPr lang="en-US" b="1" dirty="0">
              <a:solidFill>
                <a:srgbClr val="C9002D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976754" y="3458989"/>
            <a:ext cx="1167246" cy="34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Collagen IV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723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26</Words>
  <Application>Microsoft Macintosh PowerPoint</Application>
  <PresentationFormat>On-screen Show (4:3)</PresentationFormat>
  <Paragraphs>16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 Author</dc:creator>
  <cp:lastModifiedBy>Author Author</cp:lastModifiedBy>
  <cp:revision>23</cp:revision>
  <dcterms:created xsi:type="dcterms:W3CDTF">2015-12-04T12:58:44Z</dcterms:created>
  <dcterms:modified xsi:type="dcterms:W3CDTF">2016-01-26T08:56:25Z</dcterms:modified>
</cp:coreProperties>
</file>