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19" autoAdjust="0"/>
  </p:normalViewPr>
  <p:slideViewPr>
    <p:cSldViewPr snapToGrid="0" snapToObjects="1">
      <p:cViewPr varScale="1">
        <p:scale>
          <a:sx n="91" d="100"/>
          <a:sy n="91" d="100"/>
        </p:scale>
        <p:origin x="-15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C55E-8B14-5D4F-AD90-C9AE9744DEE1}" type="datetimeFigureOut">
              <a:rPr lang="en-US" smtClean="0"/>
              <a:t>3/5/16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51ABA-D0DE-E045-B671-AC1C69128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2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Supplementary Figure</a:t>
            </a:r>
            <a:r>
              <a:rPr lang="en-US" b="1" baseline="0" dirty="0"/>
              <a:t> 4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7F21A-7E21-5D4B-B32E-4212569287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19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2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75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160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63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1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0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7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9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1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62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3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FAF0A-6FB7-0244-9198-BFE17C1720E4}" type="datetimeFigureOut">
              <a:rPr lang="en-US" smtClean="0"/>
              <a:t>3/5/16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3F7DD-488E-4B4F-A503-B7B4F53CB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8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95" y="567878"/>
            <a:ext cx="2713358" cy="22675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4489" y="567878"/>
            <a:ext cx="2797030" cy="22675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145" y="567879"/>
            <a:ext cx="2881000" cy="229469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55220" y="189491"/>
            <a:ext cx="361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876" y="2933173"/>
            <a:ext cx="2807834" cy="30315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8940" y="2933173"/>
            <a:ext cx="2889170" cy="34527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73023" y="2933173"/>
            <a:ext cx="377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987" y="2842033"/>
            <a:ext cx="2886979" cy="36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69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6</Words>
  <Application>Microsoft Macintosh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 Author</dc:creator>
  <cp:lastModifiedBy>A Author</cp:lastModifiedBy>
  <cp:revision>24</cp:revision>
  <dcterms:created xsi:type="dcterms:W3CDTF">2015-12-04T12:59:22Z</dcterms:created>
  <dcterms:modified xsi:type="dcterms:W3CDTF">2016-03-05T19:42:12Z</dcterms:modified>
</cp:coreProperties>
</file>