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56BDE5-DC8E-9D0E-01D6-32CF1CA53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BF7325F-70AE-AFA8-82CC-B5911F467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65E924-198F-D549-927E-4A1FE4EA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863907-3D78-95D7-AB3B-AD7E6774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917251-27E8-F1EE-C933-074B67A2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4420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430F3E-26E5-DCB3-E0F0-B2BDA871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AB1197-348C-302A-D0A8-74E7E2FB0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91D16B-DFB8-F0DD-317A-28DF33DB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C381AD-3262-FCEE-6E37-3EC9A007D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65E5ED-95C7-A639-1046-8CAE8413C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87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0F01B1-D83E-6FE7-FF6C-0FE6962EB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3D015A-5FD7-AB60-5359-807369C2F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C7A19C-17CE-3E02-99EC-CCE7B751B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A57150-1F96-39AC-419A-FC562AE5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797686-C246-5664-7E33-4D9CFD35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134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907186-B5A8-A8A9-AF05-0F1810582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C7BEE0-25D0-393A-319C-87E2869D9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8810A1-D9FA-B21F-2181-C8A25D538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158739-874E-7D87-460B-5CBE4DE65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B2BC283-32C0-C139-E303-4EB8DE6E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5A8E57-165B-D990-20BC-8CC466B0F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11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725623-5DFB-4CD6-F3CD-DA8CF3EB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FD4D73-0A80-504A-DB4C-D830E73AE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281E4E6-FD3A-4B73-0BFB-D6FA22951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3701345-51C8-F374-C8C9-A3226A78D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6FE7C49-2E86-E32A-893C-37A41C4D5C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07F66CD-AB7C-66D9-BFB1-FED62AA96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6A42860-3E76-9255-5703-4F86EFA7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DFBB4D4-D8F0-EBC6-8999-F1E2E6CD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88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49E936-735D-A83D-F3DC-4B4E6530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A1E45F-9AB0-8D12-F629-E66365B02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610AE05-64A9-02F3-6958-0CD6D6B0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C884B2F-B63E-25EF-C191-33A0EAD2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04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50C48B5-43C5-7C7F-CBFF-E10E5A3C0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13F1423-9C36-DAFD-1661-9349C3FE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A2779A-9DC5-9CD1-71DB-D1CD651D5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63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D108F5-3FE2-861D-0B8E-961F62D2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7E3159-3D95-DF73-75CB-28A712249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D84FC3-FCD8-5E88-0256-1509B8177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4CAEAF-17E6-4115-B66A-AE145203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EB5B584-A629-06D3-7836-877743F00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B3FBA57-1879-9308-E2CC-E0609922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061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EE1530-4513-1B7E-1890-5DEC7638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E53B30-D17D-C810-4F0E-5FFAF26F4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DC949C-DD88-4F2F-300F-46352A7A6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6CCD5E-6E36-41DB-1073-B2631560B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7D941E7-A6CC-BFE6-671E-73F4BC41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F8F4A6-0C74-9744-A68C-C8C4068AC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861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2C6492-6635-AFD2-848B-D453BD396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50A9126-D676-C62D-1F50-51D7B9F79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F3AC1-BE2B-FF4C-C789-8F33BD881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14B040-7CC6-ADD0-019F-48CF947A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B96721-CB50-F0D7-B0A7-18209EA5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017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00641EE-70F2-EED5-8ABA-F7DAA6D97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934B1E-D9AF-8CB3-E6B7-30B02D55C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E208F7-6542-BB9D-E424-2A87372D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78591B-C30E-CEB1-A6B8-96F91D679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B4ACA6-645E-9879-74FE-CA2CE178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965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4F4859C-AEDA-3645-B556-57EBDA2E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565CEDB-E2BF-9A24-40C5-02041D1D7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A68B92-3DB3-B395-8E4D-6E110D6A96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DABD4-E303-4A94-B1F0-9370CA1D84B8}" type="datetimeFigureOut">
              <a:rPr lang="it-IT" smtClean="0"/>
              <a:t>06/08/2022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87B520-4ABF-B4FD-27AE-AEA944E6F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2BD5D7-B9AF-1479-42AC-36E1482B2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38188-BF92-4FF0-85EF-1C1F79644F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845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6FFAF206-35C1-2A1E-B009-80FAC7BC15E1}"/>
              </a:ext>
            </a:extLst>
          </p:cNvPr>
          <p:cNvSpPr/>
          <p:nvPr/>
        </p:nvSpPr>
        <p:spPr>
          <a:xfrm>
            <a:off x="3915053" y="230821"/>
            <a:ext cx="2041864" cy="11718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</a:t>
            </a:r>
            <a:r>
              <a:rPr lang="it-IT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initially</a:t>
            </a:r>
            <a:endParaRPr lang="it-IT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</a:t>
            </a: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study</a:t>
            </a:r>
          </a:p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 = 1020)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C46B243-E769-3AF0-0EFA-57B6E352D441}"/>
              </a:ext>
            </a:extLst>
          </p:cNvPr>
          <p:cNvSpPr/>
          <p:nvPr/>
        </p:nvSpPr>
        <p:spPr>
          <a:xfrm>
            <a:off x="3915053" y="5390227"/>
            <a:ext cx="2041864" cy="11718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</a:t>
            </a:r>
            <a:r>
              <a:rPr lang="it-IT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finally</a:t>
            </a:r>
            <a:endParaRPr lang="it-IT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included</a:t>
            </a: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study</a:t>
            </a:r>
          </a:p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 = 843)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5F8CF1C2-1D30-22D9-09E7-C61E4DA39D78}"/>
              </a:ext>
            </a:extLst>
          </p:cNvPr>
          <p:cNvCxnSpPr>
            <a:cxnSpLocks/>
          </p:cNvCxnSpPr>
          <p:nvPr/>
        </p:nvCxnSpPr>
        <p:spPr>
          <a:xfrm>
            <a:off x="4935985" y="1589103"/>
            <a:ext cx="0" cy="35865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5D07FD44-8AC0-02E6-7387-4F2098923C8F}"/>
              </a:ext>
            </a:extLst>
          </p:cNvPr>
          <p:cNvSpPr/>
          <p:nvPr/>
        </p:nvSpPr>
        <p:spPr>
          <a:xfrm>
            <a:off x="6232125" y="1651247"/>
            <a:ext cx="3062795" cy="1349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</a:t>
            </a: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incomplete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</a:t>
            </a: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</a:t>
            </a: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 = 127)</a:t>
            </a: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(12.45%)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7E11A855-2B17-74FD-DA14-1EA488240B00}"/>
              </a:ext>
            </a:extLst>
          </p:cNvPr>
          <p:cNvCxnSpPr/>
          <p:nvPr/>
        </p:nvCxnSpPr>
        <p:spPr>
          <a:xfrm>
            <a:off x="4935985" y="2325950"/>
            <a:ext cx="116001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52005C9A-9A7B-4589-8CC3-A1CC3CC49DD5}"/>
              </a:ext>
            </a:extLst>
          </p:cNvPr>
          <p:cNvSpPr/>
          <p:nvPr/>
        </p:nvSpPr>
        <p:spPr>
          <a:xfrm>
            <a:off x="6232125" y="3429000"/>
            <a:ext cx="3062795" cy="1349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Women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excluded</a:t>
            </a: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incomplete data of the</a:t>
            </a:r>
          </a:p>
          <a:p>
            <a:pPr algn="ctr"/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</a:t>
            </a: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workup</a:t>
            </a: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 = 50)</a:t>
            </a: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(4.90%)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902DB131-AC4B-F35C-30B5-724B8B8EE4E3}"/>
              </a:ext>
            </a:extLst>
          </p:cNvPr>
          <p:cNvCxnSpPr/>
          <p:nvPr/>
        </p:nvCxnSpPr>
        <p:spPr>
          <a:xfrm>
            <a:off x="4935984" y="4173985"/>
            <a:ext cx="116001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40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carlo ticconi</dc:creator>
  <cp:lastModifiedBy>carlo ticconi</cp:lastModifiedBy>
  <cp:revision>2</cp:revision>
  <dcterms:created xsi:type="dcterms:W3CDTF">2022-08-06T15:17:51Z</dcterms:created>
  <dcterms:modified xsi:type="dcterms:W3CDTF">2022-08-06T15:20:23Z</dcterms:modified>
</cp:coreProperties>
</file>