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40"/>
  </p:normalViewPr>
  <p:slideViewPr>
    <p:cSldViewPr snapToGrid="0">
      <p:cViewPr varScale="1">
        <p:scale>
          <a:sx n="116" d="100"/>
          <a:sy n="116" d="100"/>
        </p:scale>
        <p:origin x="5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731AA-B52D-034A-84DB-ABFAB09B35B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FA86CEA-BF5B-EE48-9049-02A5DA3865F2}">
      <dgm:prSet custT="1"/>
      <dgm:spPr/>
      <dgm:t>
        <a:bodyPr/>
        <a:lstStyle/>
        <a:p>
          <a:r>
            <a:rPr lang="de-DE" sz="2000" b="1" dirty="0"/>
            <a:t>At </a:t>
          </a:r>
          <a:r>
            <a:rPr lang="de-DE" sz="2000" b="1" dirty="0" err="1"/>
            <a:t>diagnosis</a:t>
          </a:r>
          <a:r>
            <a:rPr lang="de-DE" sz="2000" b="1" dirty="0"/>
            <a:t>: </a:t>
          </a:r>
        </a:p>
        <a:p>
          <a:r>
            <a:rPr lang="de-DE" sz="2000" b="1" dirty="0" err="1"/>
            <a:t>n</a:t>
          </a:r>
          <a:r>
            <a:rPr lang="de-DE" sz="2000" b="1" dirty="0"/>
            <a:t> = 33</a:t>
          </a:r>
          <a:endParaRPr lang="de-AT" sz="2000" dirty="0"/>
        </a:p>
      </dgm:t>
    </dgm:pt>
    <dgm:pt modelId="{900A61FA-64B5-014F-84E9-2948DF36A06E}" type="parTrans" cxnId="{9A3611BE-70CE-D843-8045-4A7C5142BE7A}">
      <dgm:prSet/>
      <dgm:spPr/>
      <dgm:t>
        <a:bodyPr/>
        <a:lstStyle/>
        <a:p>
          <a:endParaRPr lang="de-DE"/>
        </a:p>
      </dgm:t>
    </dgm:pt>
    <dgm:pt modelId="{41BFEFF2-4A67-E94C-B081-379A5767F056}" type="sibTrans" cxnId="{9A3611BE-70CE-D843-8045-4A7C5142BE7A}">
      <dgm:prSet/>
      <dgm:spPr/>
      <dgm:t>
        <a:bodyPr/>
        <a:lstStyle/>
        <a:p>
          <a:endParaRPr lang="de-DE"/>
        </a:p>
      </dgm:t>
    </dgm:pt>
    <dgm:pt modelId="{B7750DBD-67E9-DB44-B0A4-8C58F31D7C0E}">
      <dgm:prSet custT="1"/>
      <dgm:spPr/>
      <dgm:t>
        <a:bodyPr/>
        <a:lstStyle/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Start </a:t>
          </a:r>
          <a:r>
            <a:rPr lang="de-DE" sz="2000" b="1" kern="1200" dirty="0" err="1"/>
            <a:t>of</a:t>
          </a:r>
          <a:r>
            <a:rPr lang="de-DE" sz="2000" b="1" kern="1200" dirty="0"/>
            <a:t> </a:t>
          </a:r>
          <a:r>
            <a:rPr lang="de-DE" sz="2000" b="1" kern="1200" dirty="0" err="1"/>
            <a:t>therapy</a:t>
          </a:r>
          <a:r>
            <a:rPr lang="de-DE" sz="2000" b="1" kern="1200" dirty="0"/>
            <a:t>: 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/>
            <a:t>n</a:t>
          </a:r>
          <a:r>
            <a:rPr lang="de-DE" sz="2000" b="1" kern="1200" dirty="0"/>
            <a:t> = 28</a:t>
          </a:r>
          <a:endParaRPr lang="de-DE" sz="20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935ECE9B-DFD6-BB44-B1BF-34EEE54083D8}" type="parTrans" cxnId="{F707D8AA-2CEB-3348-9EEA-379BE2172F7D}">
      <dgm:prSet/>
      <dgm:spPr/>
      <dgm:t>
        <a:bodyPr/>
        <a:lstStyle/>
        <a:p>
          <a:endParaRPr lang="de-DE"/>
        </a:p>
      </dgm:t>
    </dgm:pt>
    <dgm:pt modelId="{0703F14B-32DE-674F-B2D9-60BA1A18A5F0}" type="sibTrans" cxnId="{F707D8AA-2CEB-3348-9EEA-379BE2172F7D}">
      <dgm:prSet/>
      <dgm:spPr/>
      <dgm:t>
        <a:bodyPr/>
        <a:lstStyle/>
        <a:p>
          <a:endParaRPr lang="de-DE"/>
        </a:p>
      </dgm:t>
    </dgm:pt>
    <dgm:pt modelId="{6C71516B-B624-ED4A-9648-31B166959195}">
      <dgm:prSet custT="1"/>
      <dgm:spPr/>
      <dgm:t>
        <a:bodyPr/>
        <a:lstStyle/>
        <a:p>
          <a:r>
            <a:rPr lang="de-DE" sz="2000" b="1" dirty="0"/>
            <a:t>End </a:t>
          </a:r>
          <a:r>
            <a:rPr lang="de-DE" sz="2000" b="1" dirty="0" err="1"/>
            <a:t>of</a:t>
          </a:r>
          <a:r>
            <a:rPr lang="de-DE" sz="2000" b="1" dirty="0"/>
            <a:t> </a:t>
          </a:r>
          <a:r>
            <a:rPr lang="de-DE" sz="2000" b="1" dirty="0" err="1"/>
            <a:t>therapy</a:t>
          </a:r>
          <a:r>
            <a:rPr lang="de-DE" sz="2000" b="1" dirty="0"/>
            <a:t>: </a:t>
          </a:r>
        </a:p>
        <a:p>
          <a:r>
            <a:rPr lang="de-DE" sz="2000" b="1" dirty="0" err="1"/>
            <a:t>n</a:t>
          </a:r>
          <a:r>
            <a:rPr lang="de-DE" sz="2000" b="1" dirty="0"/>
            <a:t> = 28</a:t>
          </a:r>
          <a:endParaRPr lang="de-DE" sz="2000" dirty="0"/>
        </a:p>
      </dgm:t>
    </dgm:pt>
    <dgm:pt modelId="{2EB1C734-8C09-394C-9C01-542001FB4C0E}" type="parTrans" cxnId="{3EB5B471-C785-244A-ACE7-21F8D7AC4293}">
      <dgm:prSet/>
      <dgm:spPr/>
      <dgm:t>
        <a:bodyPr/>
        <a:lstStyle/>
        <a:p>
          <a:endParaRPr lang="de-DE"/>
        </a:p>
      </dgm:t>
    </dgm:pt>
    <dgm:pt modelId="{D3CCA117-EA21-254B-B005-0CE3A1BF28C9}" type="sibTrans" cxnId="{3EB5B471-C785-244A-ACE7-21F8D7AC4293}">
      <dgm:prSet/>
      <dgm:spPr/>
      <dgm:t>
        <a:bodyPr/>
        <a:lstStyle/>
        <a:p>
          <a:endParaRPr lang="de-DE"/>
        </a:p>
      </dgm:t>
    </dgm:pt>
    <dgm:pt modelId="{FCAB6477-E37C-AB41-A50F-9AD203A02A54}">
      <dgm:prSet custT="1"/>
      <dgm:spPr/>
      <dgm:t>
        <a:bodyPr/>
        <a:lstStyle/>
        <a:p>
          <a:r>
            <a:rPr lang="de-DE" sz="2000" b="1" dirty="0"/>
            <a:t>Follow-</a:t>
          </a:r>
          <a:r>
            <a:rPr lang="de-DE" sz="2000" b="1" dirty="0" err="1"/>
            <a:t>up</a:t>
          </a:r>
          <a:r>
            <a:rPr lang="de-DE" sz="2000" b="1" dirty="0"/>
            <a:t>: </a:t>
          </a:r>
        </a:p>
        <a:p>
          <a:r>
            <a:rPr lang="de-DE" sz="2000" b="1" dirty="0" err="1"/>
            <a:t>n</a:t>
          </a:r>
          <a:r>
            <a:rPr lang="de-DE" sz="2000" b="1" dirty="0"/>
            <a:t> = 137       </a:t>
          </a:r>
          <a:endParaRPr lang="de-DE" sz="2000" dirty="0"/>
        </a:p>
      </dgm:t>
    </dgm:pt>
    <dgm:pt modelId="{464D4A1F-E284-964C-A5AA-0831745E7FA4}" type="parTrans" cxnId="{A4A8962C-6322-1F4C-916E-4E64C3EA83E7}">
      <dgm:prSet/>
      <dgm:spPr/>
      <dgm:t>
        <a:bodyPr/>
        <a:lstStyle/>
        <a:p>
          <a:endParaRPr lang="de-DE"/>
        </a:p>
      </dgm:t>
    </dgm:pt>
    <dgm:pt modelId="{D9C66F55-0FE6-3041-A34E-2803D73DC9A5}" type="sibTrans" cxnId="{A4A8962C-6322-1F4C-916E-4E64C3EA83E7}">
      <dgm:prSet/>
      <dgm:spPr/>
      <dgm:t>
        <a:bodyPr/>
        <a:lstStyle/>
        <a:p>
          <a:endParaRPr lang="de-DE"/>
        </a:p>
      </dgm:t>
    </dgm:pt>
    <dgm:pt modelId="{9332300D-AEE2-F74A-9FCE-C9FBB573BD20}" type="pres">
      <dgm:prSet presAssocID="{F0A731AA-B52D-034A-84DB-ABFAB09B35BC}" presName="Name0" presStyleCnt="0">
        <dgm:presLayoutVars>
          <dgm:dir/>
          <dgm:resizeHandles val="exact"/>
        </dgm:presLayoutVars>
      </dgm:prSet>
      <dgm:spPr/>
    </dgm:pt>
    <dgm:pt modelId="{C2545A79-E142-914C-BD84-098841877482}" type="pres">
      <dgm:prSet presAssocID="{BFA86CEA-BF5B-EE48-9049-02A5DA3865F2}" presName="node" presStyleLbl="node1" presStyleIdx="0" presStyleCnt="4">
        <dgm:presLayoutVars>
          <dgm:bulletEnabled val="1"/>
        </dgm:presLayoutVars>
      </dgm:prSet>
      <dgm:spPr/>
    </dgm:pt>
    <dgm:pt modelId="{1EDF967D-BBC2-4243-AC8C-DE20B93DFD84}" type="pres">
      <dgm:prSet presAssocID="{41BFEFF2-4A67-E94C-B081-379A5767F056}" presName="sibTrans" presStyleLbl="sibTrans2D1" presStyleIdx="0" presStyleCnt="3"/>
      <dgm:spPr/>
    </dgm:pt>
    <dgm:pt modelId="{8AE581E6-8938-294D-B103-4AD8536512ED}" type="pres">
      <dgm:prSet presAssocID="{41BFEFF2-4A67-E94C-B081-379A5767F056}" presName="connectorText" presStyleLbl="sibTrans2D1" presStyleIdx="0" presStyleCnt="3"/>
      <dgm:spPr/>
    </dgm:pt>
    <dgm:pt modelId="{9BD24350-6182-A347-80B1-DF86D67BE75E}" type="pres">
      <dgm:prSet presAssocID="{B7750DBD-67E9-DB44-B0A4-8C58F31D7C0E}" presName="node" presStyleLbl="node1" presStyleIdx="1" presStyleCnt="4">
        <dgm:presLayoutVars>
          <dgm:bulletEnabled val="1"/>
        </dgm:presLayoutVars>
      </dgm:prSet>
      <dgm:spPr/>
    </dgm:pt>
    <dgm:pt modelId="{D18C18F5-0921-5B4D-A442-304322CBDEAE}" type="pres">
      <dgm:prSet presAssocID="{0703F14B-32DE-674F-B2D9-60BA1A18A5F0}" presName="sibTrans" presStyleLbl="sibTrans2D1" presStyleIdx="1" presStyleCnt="3"/>
      <dgm:spPr/>
    </dgm:pt>
    <dgm:pt modelId="{BB53B0FD-851C-C049-B11F-1FB77C64A8CD}" type="pres">
      <dgm:prSet presAssocID="{0703F14B-32DE-674F-B2D9-60BA1A18A5F0}" presName="connectorText" presStyleLbl="sibTrans2D1" presStyleIdx="1" presStyleCnt="3"/>
      <dgm:spPr/>
    </dgm:pt>
    <dgm:pt modelId="{D7BE5846-881A-B34B-87DB-9D66F81BFCDD}" type="pres">
      <dgm:prSet presAssocID="{6C71516B-B624-ED4A-9648-31B166959195}" presName="node" presStyleLbl="node1" presStyleIdx="2" presStyleCnt="4">
        <dgm:presLayoutVars>
          <dgm:bulletEnabled val="1"/>
        </dgm:presLayoutVars>
      </dgm:prSet>
      <dgm:spPr/>
    </dgm:pt>
    <dgm:pt modelId="{758B52CD-508D-844C-82B1-708962175C3A}" type="pres">
      <dgm:prSet presAssocID="{D3CCA117-EA21-254B-B005-0CE3A1BF28C9}" presName="sibTrans" presStyleLbl="sibTrans2D1" presStyleIdx="2" presStyleCnt="3"/>
      <dgm:spPr/>
    </dgm:pt>
    <dgm:pt modelId="{E14948E0-9B49-EE46-898A-54594A8918FE}" type="pres">
      <dgm:prSet presAssocID="{D3CCA117-EA21-254B-B005-0CE3A1BF28C9}" presName="connectorText" presStyleLbl="sibTrans2D1" presStyleIdx="2" presStyleCnt="3"/>
      <dgm:spPr/>
    </dgm:pt>
    <dgm:pt modelId="{59A87417-2C35-3143-9B23-E7690960E5B9}" type="pres">
      <dgm:prSet presAssocID="{FCAB6477-E37C-AB41-A50F-9AD203A02A54}" presName="node" presStyleLbl="node1" presStyleIdx="3" presStyleCnt="4">
        <dgm:presLayoutVars>
          <dgm:bulletEnabled val="1"/>
        </dgm:presLayoutVars>
      </dgm:prSet>
      <dgm:spPr/>
    </dgm:pt>
  </dgm:ptLst>
  <dgm:cxnLst>
    <dgm:cxn modelId="{A4A8962C-6322-1F4C-916E-4E64C3EA83E7}" srcId="{F0A731AA-B52D-034A-84DB-ABFAB09B35BC}" destId="{FCAB6477-E37C-AB41-A50F-9AD203A02A54}" srcOrd="3" destOrd="0" parTransId="{464D4A1F-E284-964C-A5AA-0831745E7FA4}" sibTransId="{D9C66F55-0FE6-3041-A34E-2803D73DC9A5}"/>
    <dgm:cxn modelId="{0F3C112E-AE09-3E4C-8557-466F131BB215}" type="presOf" srcId="{F0A731AA-B52D-034A-84DB-ABFAB09B35BC}" destId="{9332300D-AEE2-F74A-9FCE-C9FBB573BD20}" srcOrd="0" destOrd="0" presId="urn:microsoft.com/office/officeart/2005/8/layout/process1"/>
    <dgm:cxn modelId="{38285537-D439-FC43-B8F4-F0D90457D1D3}" type="presOf" srcId="{FCAB6477-E37C-AB41-A50F-9AD203A02A54}" destId="{59A87417-2C35-3143-9B23-E7690960E5B9}" srcOrd="0" destOrd="0" presId="urn:microsoft.com/office/officeart/2005/8/layout/process1"/>
    <dgm:cxn modelId="{77853A5E-5E2E-E746-8AD4-1BA69A5BE2C3}" type="presOf" srcId="{6C71516B-B624-ED4A-9648-31B166959195}" destId="{D7BE5846-881A-B34B-87DB-9D66F81BFCDD}" srcOrd="0" destOrd="0" presId="urn:microsoft.com/office/officeart/2005/8/layout/process1"/>
    <dgm:cxn modelId="{4899A06C-F3BF-E349-8C65-676D50F78040}" type="presOf" srcId="{D3CCA117-EA21-254B-B005-0CE3A1BF28C9}" destId="{758B52CD-508D-844C-82B1-708962175C3A}" srcOrd="0" destOrd="0" presId="urn:microsoft.com/office/officeart/2005/8/layout/process1"/>
    <dgm:cxn modelId="{3EB5B471-C785-244A-ACE7-21F8D7AC4293}" srcId="{F0A731AA-B52D-034A-84DB-ABFAB09B35BC}" destId="{6C71516B-B624-ED4A-9648-31B166959195}" srcOrd="2" destOrd="0" parTransId="{2EB1C734-8C09-394C-9C01-542001FB4C0E}" sibTransId="{D3CCA117-EA21-254B-B005-0CE3A1BF28C9}"/>
    <dgm:cxn modelId="{7A391D75-F674-BB4A-A30C-7323CD8346AE}" type="presOf" srcId="{BFA86CEA-BF5B-EE48-9049-02A5DA3865F2}" destId="{C2545A79-E142-914C-BD84-098841877482}" srcOrd="0" destOrd="0" presId="urn:microsoft.com/office/officeart/2005/8/layout/process1"/>
    <dgm:cxn modelId="{4BE51D77-6F94-0343-9273-CC8659418408}" type="presOf" srcId="{0703F14B-32DE-674F-B2D9-60BA1A18A5F0}" destId="{D18C18F5-0921-5B4D-A442-304322CBDEAE}" srcOrd="0" destOrd="0" presId="urn:microsoft.com/office/officeart/2005/8/layout/process1"/>
    <dgm:cxn modelId="{CF24F67B-D502-C941-931A-24F0AB204C98}" type="presOf" srcId="{D3CCA117-EA21-254B-B005-0CE3A1BF28C9}" destId="{E14948E0-9B49-EE46-898A-54594A8918FE}" srcOrd="1" destOrd="0" presId="urn:microsoft.com/office/officeart/2005/8/layout/process1"/>
    <dgm:cxn modelId="{6E23459C-A1BC-8649-8BF8-08E1F0DA4AA0}" type="presOf" srcId="{41BFEFF2-4A67-E94C-B081-379A5767F056}" destId="{1EDF967D-BBC2-4243-AC8C-DE20B93DFD84}" srcOrd="0" destOrd="0" presId="urn:microsoft.com/office/officeart/2005/8/layout/process1"/>
    <dgm:cxn modelId="{F707D8AA-2CEB-3348-9EEA-379BE2172F7D}" srcId="{F0A731AA-B52D-034A-84DB-ABFAB09B35BC}" destId="{B7750DBD-67E9-DB44-B0A4-8C58F31D7C0E}" srcOrd="1" destOrd="0" parTransId="{935ECE9B-DFD6-BB44-B1BF-34EEE54083D8}" sibTransId="{0703F14B-32DE-674F-B2D9-60BA1A18A5F0}"/>
    <dgm:cxn modelId="{9A3611BE-70CE-D843-8045-4A7C5142BE7A}" srcId="{F0A731AA-B52D-034A-84DB-ABFAB09B35BC}" destId="{BFA86CEA-BF5B-EE48-9049-02A5DA3865F2}" srcOrd="0" destOrd="0" parTransId="{900A61FA-64B5-014F-84E9-2948DF36A06E}" sibTransId="{41BFEFF2-4A67-E94C-B081-379A5767F056}"/>
    <dgm:cxn modelId="{12F15ED3-A743-B64E-9E41-93F2E91D6D59}" type="presOf" srcId="{B7750DBD-67E9-DB44-B0A4-8C58F31D7C0E}" destId="{9BD24350-6182-A347-80B1-DF86D67BE75E}" srcOrd="0" destOrd="0" presId="urn:microsoft.com/office/officeart/2005/8/layout/process1"/>
    <dgm:cxn modelId="{4527ECD4-B53D-954C-AC32-922F8DBCECB2}" type="presOf" srcId="{41BFEFF2-4A67-E94C-B081-379A5767F056}" destId="{8AE581E6-8938-294D-B103-4AD8536512ED}" srcOrd="1" destOrd="0" presId="urn:microsoft.com/office/officeart/2005/8/layout/process1"/>
    <dgm:cxn modelId="{851720D8-0B50-8547-8F7E-18CA0038DD1F}" type="presOf" srcId="{0703F14B-32DE-674F-B2D9-60BA1A18A5F0}" destId="{BB53B0FD-851C-C049-B11F-1FB77C64A8CD}" srcOrd="1" destOrd="0" presId="urn:microsoft.com/office/officeart/2005/8/layout/process1"/>
    <dgm:cxn modelId="{B6E8CE2B-B6EE-394D-B5E9-E46DD25B634F}" type="presParOf" srcId="{9332300D-AEE2-F74A-9FCE-C9FBB573BD20}" destId="{C2545A79-E142-914C-BD84-098841877482}" srcOrd="0" destOrd="0" presId="urn:microsoft.com/office/officeart/2005/8/layout/process1"/>
    <dgm:cxn modelId="{3B50DEB8-194E-B54B-AA2D-A57295F46667}" type="presParOf" srcId="{9332300D-AEE2-F74A-9FCE-C9FBB573BD20}" destId="{1EDF967D-BBC2-4243-AC8C-DE20B93DFD84}" srcOrd="1" destOrd="0" presId="urn:microsoft.com/office/officeart/2005/8/layout/process1"/>
    <dgm:cxn modelId="{8D1E0D99-725C-5A48-8DF3-E9BA28F209C4}" type="presParOf" srcId="{1EDF967D-BBC2-4243-AC8C-DE20B93DFD84}" destId="{8AE581E6-8938-294D-B103-4AD8536512ED}" srcOrd="0" destOrd="0" presId="urn:microsoft.com/office/officeart/2005/8/layout/process1"/>
    <dgm:cxn modelId="{92D33574-A3A2-C64D-B5E7-461F45C14118}" type="presParOf" srcId="{9332300D-AEE2-F74A-9FCE-C9FBB573BD20}" destId="{9BD24350-6182-A347-80B1-DF86D67BE75E}" srcOrd="2" destOrd="0" presId="urn:microsoft.com/office/officeart/2005/8/layout/process1"/>
    <dgm:cxn modelId="{A2521FD0-6EF0-C14B-9159-D678313D7FA4}" type="presParOf" srcId="{9332300D-AEE2-F74A-9FCE-C9FBB573BD20}" destId="{D18C18F5-0921-5B4D-A442-304322CBDEAE}" srcOrd="3" destOrd="0" presId="urn:microsoft.com/office/officeart/2005/8/layout/process1"/>
    <dgm:cxn modelId="{95E28005-5AEC-1847-B8E7-8B50928DDCA3}" type="presParOf" srcId="{D18C18F5-0921-5B4D-A442-304322CBDEAE}" destId="{BB53B0FD-851C-C049-B11F-1FB77C64A8CD}" srcOrd="0" destOrd="0" presId="urn:microsoft.com/office/officeart/2005/8/layout/process1"/>
    <dgm:cxn modelId="{6FF9E0AD-6B25-FC49-A218-1A89424EC237}" type="presParOf" srcId="{9332300D-AEE2-F74A-9FCE-C9FBB573BD20}" destId="{D7BE5846-881A-B34B-87DB-9D66F81BFCDD}" srcOrd="4" destOrd="0" presId="urn:microsoft.com/office/officeart/2005/8/layout/process1"/>
    <dgm:cxn modelId="{33BA88C0-6B1F-FF46-B2F3-0A5B093C2713}" type="presParOf" srcId="{9332300D-AEE2-F74A-9FCE-C9FBB573BD20}" destId="{758B52CD-508D-844C-82B1-708962175C3A}" srcOrd="5" destOrd="0" presId="urn:microsoft.com/office/officeart/2005/8/layout/process1"/>
    <dgm:cxn modelId="{F5E56907-75CA-1147-BD96-779E11074D26}" type="presParOf" srcId="{758B52CD-508D-844C-82B1-708962175C3A}" destId="{E14948E0-9B49-EE46-898A-54594A8918FE}" srcOrd="0" destOrd="0" presId="urn:microsoft.com/office/officeart/2005/8/layout/process1"/>
    <dgm:cxn modelId="{3C4824EF-2612-7F4C-9770-DA55D0AAFBCF}" type="presParOf" srcId="{9332300D-AEE2-F74A-9FCE-C9FBB573BD20}" destId="{59A87417-2C35-3143-9B23-E7690960E5B9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45A79-E142-914C-BD84-098841877482}">
      <dsp:nvSpPr>
        <dsp:cNvPr id="0" name=""/>
        <dsp:cNvSpPr/>
      </dsp:nvSpPr>
      <dsp:spPr>
        <a:xfrm>
          <a:off x="4764" y="621240"/>
          <a:ext cx="2083250" cy="124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At </a:t>
          </a:r>
          <a:r>
            <a:rPr lang="de-DE" sz="2000" b="1" kern="1200" dirty="0" err="1"/>
            <a:t>diagnosis</a:t>
          </a:r>
          <a:r>
            <a:rPr lang="de-DE" sz="2000" b="1" kern="1200" dirty="0"/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/>
            <a:t>n</a:t>
          </a:r>
          <a:r>
            <a:rPr lang="de-DE" sz="2000" b="1" kern="1200" dirty="0"/>
            <a:t> = 33</a:t>
          </a:r>
          <a:endParaRPr lang="de-AT" sz="2000" kern="1200" dirty="0"/>
        </a:p>
      </dsp:txBody>
      <dsp:txXfrm>
        <a:off x="41374" y="657850"/>
        <a:ext cx="2010030" cy="1176730"/>
      </dsp:txXfrm>
    </dsp:sp>
    <dsp:sp modelId="{1EDF967D-BBC2-4243-AC8C-DE20B93DFD84}">
      <dsp:nvSpPr>
        <dsp:cNvPr id="0" name=""/>
        <dsp:cNvSpPr/>
      </dsp:nvSpPr>
      <dsp:spPr>
        <a:xfrm>
          <a:off x="2296340" y="987892"/>
          <a:ext cx="441649" cy="516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200" kern="1200"/>
        </a:p>
      </dsp:txBody>
      <dsp:txXfrm>
        <a:off x="2296340" y="1091221"/>
        <a:ext cx="309154" cy="309988"/>
      </dsp:txXfrm>
    </dsp:sp>
    <dsp:sp modelId="{9BD24350-6182-A347-80B1-DF86D67BE75E}">
      <dsp:nvSpPr>
        <dsp:cNvPr id="0" name=""/>
        <dsp:cNvSpPr/>
      </dsp:nvSpPr>
      <dsp:spPr>
        <a:xfrm>
          <a:off x="2921315" y="621240"/>
          <a:ext cx="2083250" cy="124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Start </a:t>
          </a:r>
          <a:r>
            <a:rPr lang="de-DE" sz="2000" b="1" kern="1200" dirty="0" err="1"/>
            <a:t>of</a:t>
          </a:r>
          <a:r>
            <a:rPr lang="de-DE" sz="2000" b="1" kern="1200" dirty="0"/>
            <a:t> </a:t>
          </a:r>
          <a:r>
            <a:rPr lang="de-DE" sz="2000" b="1" kern="1200" dirty="0" err="1"/>
            <a:t>therapy</a:t>
          </a:r>
          <a:r>
            <a:rPr lang="de-DE" sz="2000" b="1" kern="1200" dirty="0"/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/>
            <a:t>n</a:t>
          </a:r>
          <a:r>
            <a:rPr lang="de-DE" sz="2000" b="1" kern="1200" dirty="0"/>
            <a:t> = 28</a:t>
          </a:r>
          <a:endParaRPr lang="de-DE" sz="2000" b="1" kern="1200" dirty="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>
        <a:off x="2957925" y="657850"/>
        <a:ext cx="2010030" cy="1176730"/>
      </dsp:txXfrm>
    </dsp:sp>
    <dsp:sp modelId="{D18C18F5-0921-5B4D-A442-304322CBDEAE}">
      <dsp:nvSpPr>
        <dsp:cNvPr id="0" name=""/>
        <dsp:cNvSpPr/>
      </dsp:nvSpPr>
      <dsp:spPr>
        <a:xfrm>
          <a:off x="5212891" y="987892"/>
          <a:ext cx="441649" cy="516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200" kern="1200"/>
        </a:p>
      </dsp:txBody>
      <dsp:txXfrm>
        <a:off x="5212891" y="1091221"/>
        <a:ext cx="309154" cy="309988"/>
      </dsp:txXfrm>
    </dsp:sp>
    <dsp:sp modelId="{D7BE5846-881A-B34B-87DB-9D66F81BFCDD}">
      <dsp:nvSpPr>
        <dsp:cNvPr id="0" name=""/>
        <dsp:cNvSpPr/>
      </dsp:nvSpPr>
      <dsp:spPr>
        <a:xfrm>
          <a:off x="5837866" y="621240"/>
          <a:ext cx="2083250" cy="124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End </a:t>
          </a:r>
          <a:r>
            <a:rPr lang="de-DE" sz="2000" b="1" kern="1200" dirty="0" err="1"/>
            <a:t>of</a:t>
          </a:r>
          <a:r>
            <a:rPr lang="de-DE" sz="2000" b="1" kern="1200" dirty="0"/>
            <a:t> </a:t>
          </a:r>
          <a:r>
            <a:rPr lang="de-DE" sz="2000" b="1" kern="1200" dirty="0" err="1"/>
            <a:t>therapy</a:t>
          </a:r>
          <a:r>
            <a:rPr lang="de-DE" sz="2000" b="1" kern="1200" dirty="0"/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/>
            <a:t>n</a:t>
          </a:r>
          <a:r>
            <a:rPr lang="de-DE" sz="2000" b="1" kern="1200" dirty="0"/>
            <a:t> = 28</a:t>
          </a:r>
          <a:endParaRPr lang="de-DE" sz="2000" kern="1200" dirty="0"/>
        </a:p>
      </dsp:txBody>
      <dsp:txXfrm>
        <a:off x="5874476" y="657850"/>
        <a:ext cx="2010030" cy="1176730"/>
      </dsp:txXfrm>
    </dsp:sp>
    <dsp:sp modelId="{758B52CD-508D-844C-82B1-708962175C3A}">
      <dsp:nvSpPr>
        <dsp:cNvPr id="0" name=""/>
        <dsp:cNvSpPr/>
      </dsp:nvSpPr>
      <dsp:spPr>
        <a:xfrm>
          <a:off x="8129442" y="987892"/>
          <a:ext cx="441649" cy="5166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200" kern="1200"/>
        </a:p>
      </dsp:txBody>
      <dsp:txXfrm>
        <a:off x="8129442" y="1091221"/>
        <a:ext cx="309154" cy="309988"/>
      </dsp:txXfrm>
    </dsp:sp>
    <dsp:sp modelId="{59A87417-2C35-3143-9B23-E7690960E5B9}">
      <dsp:nvSpPr>
        <dsp:cNvPr id="0" name=""/>
        <dsp:cNvSpPr/>
      </dsp:nvSpPr>
      <dsp:spPr>
        <a:xfrm>
          <a:off x="8754417" y="621240"/>
          <a:ext cx="2083250" cy="12499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Follow-</a:t>
          </a:r>
          <a:r>
            <a:rPr lang="de-DE" sz="2000" b="1" kern="1200" dirty="0" err="1"/>
            <a:t>up</a:t>
          </a:r>
          <a:r>
            <a:rPr lang="de-DE" sz="2000" b="1" kern="1200" dirty="0"/>
            <a:t>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/>
            <a:t>n</a:t>
          </a:r>
          <a:r>
            <a:rPr lang="de-DE" sz="2000" b="1" kern="1200" dirty="0"/>
            <a:t> = 137       </a:t>
          </a:r>
          <a:endParaRPr lang="de-DE" sz="2000" kern="1200" dirty="0"/>
        </a:p>
      </dsp:txBody>
      <dsp:txXfrm>
        <a:off x="8791027" y="657850"/>
        <a:ext cx="2010030" cy="1176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2D2239-002A-2787-4ACF-433561715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6D10FB1-CFB1-3AA6-40F7-4FDDDF69D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A01746-392E-88AC-AEDB-6F1E92A0D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586D0D-9D9A-96F7-9BF1-E9204F95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F2E84F-3ED0-777B-7993-16F3DD54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7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506469-5D87-643F-176C-18A833A7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82E112-83DE-AB2E-470A-A04E7262E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854384-4550-C75C-5A8A-6CD5936DC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0E8634-18BD-A441-6751-86FA4DB9E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7EC709-3934-8BAF-A41C-4FED77D2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13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4FF239-1F3E-7CBD-894C-DDF97C0B1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9CFCC2-3DB8-537A-6752-B916A0F2A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0E0E29-D87C-7E1E-13F5-2B7E0B98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8AAFEF-F0C7-C980-BC21-0917DED86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78EF5C-59C0-EFE6-D3C8-E9CC8AABF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79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135D90-7C64-78F0-CBEF-D0E81B80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2C55CF-227B-C69C-E9A6-CD8FF1A64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72329BC-8A62-1C8E-B952-CDCCB4221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130ED4-27E2-C0AF-6A9D-87B2B26D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6A4833-FB34-0AF9-E4D2-FFD113B9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734E2B-2418-5B28-E8F8-237684235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376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C0886-9E82-F57C-5857-E64EC0BD6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69714E-DDE3-F919-BF7E-A6399C525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0E1BE9-E944-60CC-1ACB-9B5F4E0A0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F0C504-B572-DC66-3EE5-CE3254FA6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D24143A-015E-602D-DB1A-A79DDD902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82A0A99-CBAC-9BAA-A824-DFEDD3A3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FF3C289-8036-6EF1-4619-5E35E072C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100136E-4E1E-7E91-4021-89AD2D0BB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79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3C9D7-0E8F-3BB9-F9F3-3A04535E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E182385-F83F-1352-CEFA-920D99600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D22216F-1FF9-8C36-AB8F-42817E5A2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D1E881-2B4B-618E-BA14-5CCD9A15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1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A40AD12-AC15-07B8-CCCF-24320A268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6F116C-D313-AA15-58D0-12C1D725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7B80BB-46AC-161A-9175-39B425E9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944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22CEB-B5B6-3A7C-33A6-42CACD1F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0C390-E3D6-D1C3-22A2-C7CE80D0A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3790A00-CFF8-7C97-1D87-4B9C82CE5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8F7323-FEB8-C4AC-D67C-78DF687E4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0A4FAD-09C1-45E5-42C0-CE74CA0F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AE2DEE-0B56-D5E9-FC31-5A4FC4686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318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28C5F-3B12-0994-A7F7-2F6F3611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A03FE68-A3C0-D289-6069-E03AB58F3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AC4D95-1C63-7986-39B9-A4F9B8EBF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9FADE5-C2F6-E3B6-BC94-D58CF8FC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EEE4C93-95B2-2EE3-1EDC-C100CF5D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6A9788-7AB3-E498-78FD-A507E2F2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97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71E77-C4AD-FC6D-2FB1-FF7EFF7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54ABDA-1212-B1F6-2FE4-2F22E49E3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45042E-9D0C-A247-54A2-475708790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75CB5E-7212-8492-5574-D98F9D59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5F95E7-99F3-F869-0603-46D20039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186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B5F9383-22A0-C06C-22FD-F7623F2EF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7F8561-4C5E-4DD4-0A54-441730699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E3CB5B-CB98-6029-8D78-952CDCF5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6771AD-89CB-4708-DB4C-8B2BE5303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8841BF-705C-14FB-4E96-F96EDB8F0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282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F0678BA-784C-7DC4-3458-AF3EBBD06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D703FC-E918-B3DC-D84E-1490EA2A1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E3AE94-538A-31E7-D716-530654CB4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5D19C-6626-FC40-B66D-F8ABAF7702F5}" type="datetimeFigureOut">
              <a:rPr lang="de-DE" smtClean="0"/>
              <a:t>01.02.24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CD221C-0284-121D-0702-5D01539A1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C4BA9E-C354-3DE6-C347-E88DCB1645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3B4B4-69F3-EC45-99A4-7277290A1E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13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mailto:jakob.zgubic@stud.medunigraz.at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FA0CD68B-34F7-1397-E8A7-77C15215BCB3}"/>
              </a:ext>
            </a:extLst>
          </p:cNvPr>
          <p:cNvGrpSpPr/>
          <p:nvPr/>
        </p:nvGrpSpPr>
        <p:grpSpPr>
          <a:xfrm>
            <a:off x="674782" y="2508959"/>
            <a:ext cx="10842434" cy="2889841"/>
            <a:chOff x="674782" y="2508959"/>
            <a:chExt cx="10842434" cy="2889841"/>
          </a:xfrm>
        </p:grpSpPr>
        <p:graphicFrame>
          <p:nvGraphicFramePr>
            <p:cNvPr id="9" name="Diagramm 8">
              <a:extLst>
                <a:ext uri="{FF2B5EF4-FFF2-40B4-BE49-F238E27FC236}">
                  <a16:creationId xmlns:a16="http://schemas.microsoft.com/office/drawing/2014/main" id="{48B197B6-32A1-6CFC-5A69-85EDB4AB11C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38023383"/>
                </p:ext>
              </p:extLst>
            </p:nvPr>
          </p:nvGraphicFramePr>
          <p:xfrm>
            <a:off x="674783" y="2508959"/>
            <a:ext cx="10842433" cy="24924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02C41F9B-9D39-95AF-B95D-FB940651808F}"/>
                </a:ext>
              </a:extLst>
            </p:cNvPr>
            <p:cNvSpPr txBox="1"/>
            <p:nvPr/>
          </p:nvSpPr>
          <p:spPr>
            <a:xfrm>
              <a:off x="674782" y="4660136"/>
              <a:ext cx="1084243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Supp. 1 </a:t>
              </a:r>
              <a:r>
                <a:rPr lang="de-DE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Serum </a:t>
              </a:r>
              <a:r>
                <a:rPr lang="de-DE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sampling</a:t>
              </a:r>
              <a:r>
                <a:rPr lang="de-DE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algorithm</a:t>
              </a:r>
              <a:endParaRPr lang="de-DE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serum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samples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collected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per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treatment</a:t>
              </a:r>
              <a:r>
                <a:rPr lang="de-DE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period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28 patients with at least three serum samples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were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included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the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analysis</a:t>
              </a:r>
              <a:r>
                <a:rPr lang="de-AT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96A410D9-53C8-101B-5901-799401B24D61}"/>
              </a:ext>
            </a:extLst>
          </p:cNvPr>
          <p:cNvSpPr txBox="1"/>
          <p:nvPr/>
        </p:nvSpPr>
        <p:spPr>
          <a:xfrm>
            <a:off x="674782" y="424149"/>
            <a:ext cx="1092873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10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Journal: European Archives of Oto-Rhino-Laryngology</a:t>
            </a:r>
          </a:p>
          <a:p>
            <a:pPr>
              <a:spcAft>
                <a:spcPts val="800"/>
              </a:spcAft>
            </a:pPr>
            <a:r>
              <a:rPr lang="en-US" sz="10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Title: Detection of antibody subclasses IgA, IgM and IgG against HPV L1 in HPV-positive oropharyngeal squamous cell carcinoma patients: A pilot study.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Thomas Weiland 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Jakob Zgubic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Luka Brcic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Dietmar Thurnher</a:t>
            </a: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Department of Otorhinolaryngology – </a:t>
            </a:r>
            <a:r>
              <a:rPr lang="en-US" sz="1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Head&amp;Neck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Surgery, Medical University of Graz, Graz, Austria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0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Diagnostic and Research Institute of Pathology, Medical University of Graz, Graz, Austria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0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Corresponding author: Thomas Weiland, </a:t>
            </a:r>
            <a:r>
              <a:rPr lang="de-AT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E-Mail: </a:t>
            </a:r>
            <a:r>
              <a:rPr lang="de-AT" sz="1000" u="none" strike="noStrike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thomas.weiland@medunigraz.at</a:t>
            </a:r>
            <a:endParaRPr lang="de-AT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15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Macintosh PowerPoint</Application>
  <PresentationFormat>Breitbild</PresentationFormat>
  <Paragraphs>17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Microsoft Office User</cp:lastModifiedBy>
  <cp:revision>10</cp:revision>
  <dcterms:created xsi:type="dcterms:W3CDTF">2024-01-24T09:50:32Z</dcterms:created>
  <dcterms:modified xsi:type="dcterms:W3CDTF">2024-02-01T11:55:17Z</dcterms:modified>
</cp:coreProperties>
</file>