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602"/>
    <p:restoredTop sz="94640"/>
  </p:normalViewPr>
  <p:slideViewPr>
    <p:cSldViewPr snapToGrid="0">
      <p:cViewPr>
        <p:scale>
          <a:sx n="90" d="100"/>
          <a:sy n="90" d="100"/>
        </p:scale>
        <p:origin x="2448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2D2239-002A-2787-4ACF-433561715A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6D10FB1-CFB1-3AA6-40F7-4FDDDF69D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A01746-392E-88AC-AEDB-6F1E92A0D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586D0D-9D9A-96F7-9BF1-E9204F959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F2E84F-3ED0-777B-7993-16F3DD547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17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506469-5D87-643F-176C-18A833A7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82E112-83DE-AB2E-470A-A04E7262E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854384-4550-C75C-5A8A-6CD5936DC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0E8634-18BD-A441-6751-86FA4DB9E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7EC709-3934-8BAF-A41C-4FED77D24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213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4FF239-1F3E-7CBD-894C-DDF97C0B1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9CFCC2-3DB8-537A-6752-B916A0F2A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0E0E29-D87C-7E1E-13F5-2B7E0B981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8AAFEF-F0C7-C980-BC21-0917DED86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D78EF5C-59C0-EFE6-D3C8-E9CC8AABF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5795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135D90-7C64-78F0-CBEF-D0E81B80E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2C55CF-227B-C69C-E9A6-CD8FF1A642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72329BC-8A62-1C8E-B952-CDCCB4221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130ED4-27E2-C0AF-6A9D-87B2B26D7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E6A4833-FB34-0AF9-E4D2-FFD113B9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F734E2B-2418-5B28-E8F8-237684235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76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6C0886-9E82-F57C-5857-E64EC0BD6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69714E-DDE3-F919-BF7E-A6399C525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0E1BE9-E944-60CC-1ACB-9B5F4E0A0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5F0C504-B572-DC66-3EE5-CE3254FA6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D24143A-015E-602D-DB1A-A79DDD902A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82A0A99-CBAC-9BAA-A824-DFEDD3A31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FF3C289-8036-6EF1-4619-5E35E072C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100136E-4E1E-7E91-4021-89AD2D0BB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279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53C9D7-0E8F-3BB9-F9F3-3A04535ED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E182385-F83F-1352-CEFA-920D99600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D22216F-1FF9-8C36-AB8F-42817E5A2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D1E881-2B4B-618E-BA14-5CCD9A159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118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A40AD12-AC15-07B8-CCCF-24320A268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E6F116C-D313-AA15-58D0-12C1D725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7B80BB-46AC-161A-9175-39B425E96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944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A22CEB-B5B6-3A7C-33A6-42CACD1F2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00C390-E3D6-D1C3-22A2-C7CE80D0A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3790A00-CFF8-7C97-1D87-4B9C82CE5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8F7323-FEB8-C4AC-D67C-78DF687E4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0A4FAD-09C1-45E5-42C0-CE74CA0FD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6AE2DEE-0B56-D5E9-FC31-5A4FC4686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318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28C5F-3B12-0994-A7F7-2F6F36115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A03FE68-A3C0-D289-6069-E03AB58F3D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AC4D95-1C63-7986-39B9-A4F9B8EBF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49FADE5-C2F6-E3B6-BC94-D58CF8FC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EEE4C93-95B2-2EE3-1EDC-C100CF5DD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6A9788-7AB3-E498-78FD-A507E2F2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6976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71E77-C4AD-FC6D-2FB1-FF7EFF7D6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F54ABDA-1212-B1F6-2FE4-2F22E49E3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45042E-9D0C-A247-54A2-475708790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75CB5E-7212-8492-5574-D98F9D595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5F95E7-99F3-F869-0603-46D20039B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186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B5F9383-22A0-C06C-22FD-F7623F2EF6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7F8561-4C5E-4DD4-0A54-441730699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E3CB5B-CB98-6029-8D78-952CDCF52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6771AD-89CB-4708-DB4C-8B2BE5303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8841BF-705C-14FB-4E96-F96EDB8F0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282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F0678BA-784C-7DC4-3458-AF3EBBD06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7D703FC-E918-B3DC-D84E-1490EA2A1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E3AE94-538A-31E7-D716-530654CB4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5D19C-6626-FC40-B66D-F8ABAF7702F5}" type="datetimeFigureOut">
              <a:rPr lang="de-DE" smtClean="0"/>
              <a:t>24.01.24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CD221C-0284-121D-0702-5D01539A1B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C4BA9E-C354-3DE6-C347-E88DCB164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6138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jakob.zgubic@stud.medunigraz.at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96A410D9-53C8-101B-5901-799401B24D61}"/>
              </a:ext>
            </a:extLst>
          </p:cNvPr>
          <p:cNvSpPr txBox="1"/>
          <p:nvPr/>
        </p:nvSpPr>
        <p:spPr>
          <a:xfrm>
            <a:off x="674782" y="220371"/>
            <a:ext cx="1092873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0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Journal: European Archives of Oto-Rhino-Laryngology</a:t>
            </a:r>
          </a:p>
          <a:p>
            <a:pPr>
              <a:spcAft>
                <a:spcPts val="800"/>
              </a:spcAft>
            </a:pPr>
            <a:r>
              <a:rPr lang="en-US" sz="10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Title: Detection of antibody subclasses IgA, IgM and IgG against HPV L1 in HPV-positive oropharyngeal squamous cell carcinoma patients: A pilot study.</a:t>
            </a:r>
            <a:endParaRPr lang="de-AT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Thomas Weiland </a:t>
            </a:r>
            <a:r>
              <a:rPr lang="en-US" sz="10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Jakob Zgubic</a:t>
            </a:r>
            <a:r>
              <a:rPr lang="en-US" sz="10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Luka Brcic</a:t>
            </a:r>
            <a:r>
              <a:rPr lang="en-US" sz="10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Dietmar Thurnher</a:t>
            </a:r>
            <a:r>
              <a:rPr lang="en-US" sz="10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de-AT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0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Department of Otorhinolaryngology – </a:t>
            </a:r>
            <a:r>
              <a:rPr lang="en-US" sz="1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Head&amp;Neck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Surgery, Medical University of Graz, Graz, Austria</a:t>
            </a:r>
            <a:endParaRPr lang="de-AT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000" kern="1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0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Diagnostic and Research Institute of Pathology, Medical University of Graz, Graz, Austria</a:t>
            </a:r>
            <a:endParaRPr lang="de-AT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0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Corresponding author: Thomas Weiland, </a:t>
            </a:r>
            <a:r>
              <a:rPr lang="de-AT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E-Mail: </a:t>
            </a:r>
            <a:r>
              <a:rPr lang="de-AT" sz="1000" u="none" strike="noStrike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thomas.weiland@medunigraz.at</a:t>
            </a:r>
            <a:endParaRPr lang="de-AT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fik 11" descr="Ein Bild, das Diagramm, Text, technische Zeichnung, Reihe enthält.&#10;&#10;Automatisch generierte Beschreibung">
            <a:extLst>
              <a:ext uri="{FF2B5EF4-FFF2-40B4-BE49-F238E27FC236}">
                <a16:creationId xmlns:a16="http://schemas.microsoft.com/office/drawing/2014/main" id="{B83F11BC-F0DF-5E92-B66F-F32E844847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4848" r="13625" b="7465"/>
          <a:stretch/>
        </p:blipFill>
        <p:spPr bwMode="auto">
          <a:xfrm>
            <a:off x="674782" y="1744406"/>
            <a:ext cx="5478780" cy="3693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01C38E94-9194-24F0-4F8F-4118172CEB31}"/>
              </a:ext>
            </a:extLst>
          </p:cNvPr>
          <p:cNvSpPr txBox="1"/>
          <p:nvPr/>
        </p:nvSpPr>
        <p:spPr>
          <a:xfrm>
            <a:off x="674782" y="5438201"/>
            <a:ext cx="100253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Supp. 2 Boxplot </a:t>
            </a:r>
            <a:r>
              <a:rPr lang="de-D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IgA</a:t>
            </a:r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de-D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four</a:t>
            </a:r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 separate </a:t>
            </a:r>
            <a:r>
              <a:rPr lang="de-D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timepoints</a:t>
            </a:r>
            <a:endParaRPr lang="de-D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IgA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at T0 = at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, T1 =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, T2 =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follow-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3-6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months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post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, and T3 =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second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follow-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6-12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months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post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relapse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relapse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cohort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. Boxes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represent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de-DE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quartile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, median, and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de-DE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quartile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. Upper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whiskers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represent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1.5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times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de-DE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quartile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whiskers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represent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1.5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times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de-DE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quartile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1150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Macintosh PowerPoint</Application>
  <PresentationFormat>Breitbild</PresentationFormat>
  <Paragraphs>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 User</dc:creator>
  <cp:lastModifiedBy>Microsoft Office User</cp:lastModifiedBy>
  <cp:revision>11</cp:revision>
  <dcterms:created xsi:type="dcterms:W3CDTF">2024-01-24T09:50:32Z</dcterms:created>
  <dcterms:modified xsi:type="dcterms:W3CDTF">2024-02-01T11:54:13Z</dcterms:modified>
</cp:coreProperties>
</file>