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F58FC5-5063-44F8-8622-8F994FBDDD04}" v="2" dt="2022-03-23T12:52:04.2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6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s, Kylie" userId="82720fa3-96a8-476e-905b-54b50f12fedf" providerId="ADAL" clId="{87F58FC5-5063-44F8-8622-8F994FBDDD04}"/>
    <pc:docChg chg="custSel delSld modSld">
      <pc:chgData name="Matthews, Kylie" userId="82720fa3-96a8-476e-905b-54b50f12fedf" providerId="ADAL" clId="{87F58FC5-5063-44F8-8622-8F994FBDDD04}" dt="2022-03-23T12:52:04.275" v="15"/>
      <pc:docMkLst>
        <pc:docMk/>
      </pc:docMkLst>
      <pc:sldChg chg="addSp modSp mod">
        <pc:chgData name="Matthews, Kylie" userId="82720fa3-96a8-476e-905b-54b50f12fedf" providerId="ADAL" clId="{87F58FC5-5063-44F8-8622-8F994FBDDD04}" dt="2022-03-23T12:52:04.275" v="15"/>
        <pc:sldMkLst>
          <pc:docMk/>
          <pc:sldMk cId="1193185472" sldId="256"/>
        </pc:sldMkLst>
        <pc:spChg chg="mod">
          <ac:chgData name="Matthews, Kylie" userId="82720fa3-96a8-476e-905b-54b50f12fedf" providerId="ADAL" clId="{87F58FC5-5063-44F8-8622-8F994FBDDD04}" dt="2022-03-23T12:50:44.202" v="0" actId="1076"/>
          <ac:spMkLst>
            <pc:docMk/>
            <pc:sldMk cId="1193185472" sldId="256"/>
            <ac:spMk id="6" creationId="{3A0167BA-CF1B-45AA-B7A5-42383B28220F}"/>
          </ac:spMkLst>
        </pc:spChg>
        <pc:spChg chg="mod">
          <ac:chgData name="Matthews, Kylie" userId="82720fa3-96a8-476e-905b-54b50f12fedf" providerId="ADAL" clId="{87F58FC5-5063-44F8-8622-8F994FBDDD04}" dt="2022-03-23T12:50:44.202" v="0" actId="1076"/>
          <ac:spMkLst>
            <pc:docMk/>
            <pc:sldMk cId="1193185472" sldId="256"/>
            <ac:spMk id="8" creationId="{8FBD52DC-8714-4988-AAEA-0B19CA0B75AA}"/>
          </ac:spMkLst>
        </pc:spChg>
        <pc:spChg chg="mod">
          <ac:chgData name="Matthews, Kylie" userId="82720fa3-96a8-476e-905b-54b50f12fedf" providerId="ADAL" clId="{87F58FC5-5063-44F8-8622-8F994FBDDD04}" dt="2022-03-23T12:50:44.202" v="0" actId="1076"/>
          <ac:spMkLst>
            <pc:docMk/>
            <pc:sldMk cId="1193185472" sldId="256"/>
            <ac:spMk id="9" creationId="{303E95A4-7956-4D29-9C49-3C68A4812CA8}"/>
          </ac:spMkLst>
        </pc:spChg>
        <pc:spChg chg="mod">
          <ac:chgData name="Matthews, Kylie" userId="82720fa3-96a8-476e-905b-54b50f12fedf" providerId="ADAL" clId="{87F58FC5-5063-44F8-8622-8F994FBDDD04}" dt="2022-03-23T12:50:44.202" v="0" actId="1076"/>
          <ac:spMkLst>
            <pc:docMk/>
            <pc:sldMk cId="1193185472" sldId="256"/>
            <ac:spMk id="10" creationId="{858C3FCF-7D05-458D-B8D9-2E40A24125B7}"/>
          </ac:spMkLst>
        </pc:spChg>
        <pc:spChg chg="mod">
          <ac:chgData name="Matthews, Kylie" userId="82720fa3-96a8-476e-905b-54b50f12fedf" providerId="ADAL" clId="{87F58FC5-5063-44F8-8622-8F994FBDDD04}" dt="2022-03-23T12:50:44.202" v="0" actId="1076"/>
          <ac:spMkLst>
            <pc:docMk/>
            <pc:sldMk cId="1193185472" sldId="256"/>
            <ac:spMk id="11" creationId="{6C1A5D73-2FF8-4509-B5A2-8C9C4D482DF3}"/>
          </ac:spMkLst>
        </pc:spChg>
        <pc:spChg chg="mod">
          <ac:chgData name="Matthews, Kylie" userId="82720fa3-96a8-476e-905b-54b50f12fedf" providerId="ADAL" clId="{87F58FC5-5063-44F8-8622-8F994FBDDD04}" dt="2022-03-23T12:51:12.600" v="13" actId="14100"/>
          <ac:spMkLst>
            <pc:docMk/>
            <pc:sldMk cId="1193185472" sldId="256"/>
            <ac:spMk id="13" creationId="{A1B410CD-4DAA-4AED-B629-ECCB64D7F8B7}"/>
          </ac:spMkLst>
        </pc:spChg>
        <pc:spChg chg="mod">
          <ac:chgData name="Matthews, Kylie" userId="82720fa3-96a8-476e-905b-54b50f12fedf" providerId="ADAL" clId="{87F58FC5-5063-44F8-8622-8F994FBDDD04}" dt="2022-03-23T12:50:44.202" v="0" actId="1076"/>
          <ac:spMkLst>
            <pc:docMk/>
            <pc:sldMk cId="1193185472" sldId="256"/>
            <ac:spMk id="15" creationId="{DC87C19F-52E8-4D76-8E73-78DE71A61892}"/>
          </ac:spMkLst>
        </pc:spChg>
        <pc:spChg chg="add mod">
          <ac:chgData name="Matthews, Kylie" userId="82720fa3-96a8-476e-905b-54b50f12fedf" providerId="ADAL" clId="{87F58FC5-5063-44F8-8622-8F994FBDDD04}" dt="2022-03-23T12:52:04.275" v="15"/>
          <ac:spMkLst>
            <pc:docMk/>
            <pc:sldMk cId="1193185472" sldId="256"/>
            <ac:spMk id="16" creationId="{C3F6C9D1-6C8B-4F3D-B38E-3B2124240924}"/>
          </ac:spMkLst>
        </pc:spChg>
        <pc:spChg chg="mod">
          <ac:chgData name="Matthews, Kylie" userId="82720fa3-96a8-476e-905b-54b50f12fedf" providerId="ADAL" clId="{87F58FC5-5063-44F8-8622-8F994FBDDD04}" dt="2022-03-23T12:50:44.202" v="0" actId="1076"/>
          <ac:spMkLst>
            <pc:docMk/>
            <pc:sldMk cId="1193185472" sldId="256"/>
            <ac:spMk id="17" creationId="{298E9844-0ED0-4735-B3D0-73DAFDF3EE43}"/>
          </ac:spMkLst>
        </pc:spChg>
        <pc:spChg chg="mod">
          <ac:chgData name="Matthews, Kylie" userId="82720fa3-96a8-476e-905b-54b50f12fedf" providerId="ADAL" clId="{87F58FC5-5063-44F8-8622-8F994FBDDD04}" dt="2022-03-23T12:50:44.202" v="0" actId="1076"/>
          <ac:spMkLst>
            <pc:docMk/>
            <pc:sldMk cId="1193185472" sldId="256"/>
            <ac:spMk id="19" creationId="{F2C74E22-BAC5-451F-8A7B-9F7C5E21E5EC}"/>
          </ac:spMkLst>
        </pc:spChg>
        <pc:spChg chg="mod">
          <ac:chgData name="Matthews, Kylie" userId="82720fa3-96a8-476e-905b-54b50f12fedf" providerId="ADAL" clId="{87F58FC5-5063-44F8-8622-8F994FBDDD04}" dt="2022-03-23T12:50:44.202" v="0" actId="1076"/>
          <ac:spMkLst>
            <pc:docMk/>
            <pc:sldMk cId="1193185472" sldId="256"/>
            <ac:spMk id="21" creationId="{667D19DF-B70A-4773-A0F5-AC7E54BEB446}"/>
          </ac:spMkLst>
        </pc:spChg>
        <pc:spChg chg="mod">
          <ac:chgData name="Matthews, Kylie" userId="82720fa3-96a8-476e-905b-54b50f12fedf" providerId="ADAL" clId="{87F58FC5-5063-44F8-8622-8F994FBDDD04}" dt="2022-03-23T12:50:44.202" v="0" actId="1076"/>
          <ac:spMkLst>
            <pc:docMk/>
            <pc:sldMk cId="1193185472" sldId="256"/>
            <ac:spMk id="23" creationId="{EF5538DC-6404-428E-B39A-68FBC158E36C}"/>
          </ac:spMkLst>
        </pc:spChg>
        <pc:cxnChg chg="mod">
          <ac:chgData name="Matthews, Kylie" userId="82720fa3-96a8-476e-905b-54b50f12fedf" providerId="ADAL" clId="{87F58FC5-5063-44F8-8622-8F994FBDDD04}" dt="2022-03-23T12:50:44.202" v="0" actId="1076"/>
          <ac:cxnSpMkLst>
            <pc:docMk/>
            <pc:sldMk cId="1193185472" sldId="256"/>
            <ac:cxnSpMk id="25" creationId="{7387C62E-9CBA-4AEE-8882-50668E00F156}"/>
          </ac:cxnSpMkLst>
        </pc:cxnChg>
        <pc:cxnChg chg="mod">
          <ac:chgData name="Matthews, Kylie" userId="82720fa3-96a8-476e-905b-54b50f12fedf" providerId="ADAL" clId="{87F58FC5-5063-44F8-8622-8F994FBDDD04}" dt="2022-03-23T12:50:44.202" v="0" actId="1076"/>
          <ac:cxnSpMkLst>
            <pc:docMk/>
            <pc:sldMk cId="1193185472" sldId="256"/>
            <ac:cxnSpMk id="26" creationId="{AAEEF690-95B0-426E-A9BA-CC63C0FF89BF}"/>
          </ac:cxnSpMkLst>
        </pc:cxnChg>
      </pc:sldChg>
      <pc:sldChg chg="del">
        <pc:chgData name="Matthews, Kylie" userId="82720fa3-96a8-476e-905b-54b50f12fedf" providerId="ADAL" clId="{87F58FC5-5063-44F8-8622-8F994FBDDD04}" dt="2022-03-23T12:51:18.902" v="14" actId="47"/>
        <pc:sldMkLst>
          <pc:docMk/>
          <pc:sldMk cId="1999135240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5C453-E171-4690-8325-C419AC3AEE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608FAC-2773-489C-809C-319A622D7F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78D13-3CF8-427B-BCE4-8F0FD11E5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D829F-6F84-48CE-BC23-902FE5081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91EEF-EBC3-4E5E-8D76-277859426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235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0ED52-541F-48D1-97A7-ADE6CCAA4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4E2CC1-30A3-41EF-A2E5-DCBAD53D3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92E28-FE88-463D-AE0A-65C516D02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13B82-4753-4DB4-9DFC-6BB02AD46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9504E-8273-4634-98B0-71620F885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46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48D80B-7732-4FCD-B216-62F3A9710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D4CD9D-F7D0-46AE-B2E6-19A36AA3E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DA586-64DB-45BD-B357-E808E43F8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C88F-C48E-4831-B90D-4DF990DBC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DAE79-B610-4DC0-975B-D38CC95A6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7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FB5E4-D2DE-4686-9B03-F65E7A793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64888-1ABB-48EA-B22D-53E53E621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9B0C7-0013-4997-83E9-2DAE3149F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5E2CA-0E0F-4D9A-BA77-F331A3DF9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56F82-98D8-454C-BBD0-954BA79D9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30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CB4A6-BF21-4BB8-A28B-591F1A3A7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49E11D-17B2-40F0-92F2-88F233F69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EAA32-3950-4383-8F8E-2A20FF66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E5474-E108-4E52-AD92-B0EEC10BF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452AF-0DCE-42CB-9921-95ACC9831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453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1F5E5-E78B-4C88-AA53-93EC6C01F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7BF4F-C7D3-4E25-83A2-FCBF11445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8B223B-6129-42E2-823D-226EAF2A7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F52E4E-578C-4D81-9BB4-C4330D966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61FE3-DAB3-4A0F-B7CB-3E9597AE3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BCE069-D517-4D5E-BECB-1FFC2809D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63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A34BB-4B27-440D-A1A6-33A5F16D6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01E4E-7479-4F43-BB19-5495F679F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970D8F-11F5-41D1-997D-96D524C62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CD016A-60E8-4CD1-8044-3E7F7727B5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AAE9E9-B433-4762-A01F-08BC8728E5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30F35F-3064-40BE-B685-07A35050C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ED4338-B167-45A5-A08F-C8A6EC7B0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E395DD-9E78-4D90-A3EE-FF8F2DBB6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83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FC3A3-A9E4-4FA9-AC5E-7FB9C98E4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484CF5-6760-4B62-8231-9D5740F4C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E2014F-D248-491C-B688-845D1786B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211CA1-7313-4D48-A466-DAFFE9865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94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DC8880-8887-4A26-A721-044AB64F6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91B02C-BB68-488E-A465-9CC878796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52478A-50CF-41F7-8163-BBACE312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21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2A64F-4AE7-4B78-B927-15E7D88F9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56193-5020-4D24-A5D5-31E34065F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9B259-7616-4EAE-B5CC-5822AD778B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9F3396-8ED1-475E-8130-8CE8624CF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0B47A8-D4B1-4E6F-A606-DFDCF187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64AF3B-297C-4A4F-A92D-4F4BE0D9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985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709C4-54C4-4EC9-9EAF-6F18BB6C2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E30EF3-D196-4AB4-895B-25D3A33030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07D7D-1BFD-4214-A061-67B78D1CF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0FE5F-1A03-46A4-9B54-5F436F6A5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69CD6-3B09-4F83-99C0-32D049A4B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5079C2-A2BC-4FCC-8F0F-FA1A44B97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82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451C41-BF7F-4BB6-A336-750596E25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177D11-B61B-47CF-956C-60BE182A5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06996-F80A-443D-A128-94EF1390B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AA6E1-F790-4FB1-930E-05150B284A14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AE18C-E51F-4D87-B14F-1E640DD738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95A2F-C7B3-450F-ABFB-F3ECF886ED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A6ACA-0408-4337-A733-996A892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4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FBD52DC-8714-4988-AAEA-0B19CA0B75AA}"/>
              </a:ext>
            </a:extLst>
          </p:cNvPr>
          <p:cNvSpPr/>
          <p:nvPr/>
        </p:nvSpPr>
        <p:spPr>
          <a:xfrm>
            <a:off x="5358287" y="1748013"/>
            <a:ext cx="2464111" cy="45278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20772"/>
                </a:lnTo>
                <a:lnTo>
                  <a:pt x="2464111" y="320772"/>
                </a:lnTo>
                <a:lnTo>
                  <a:pt x="2464111" y="45278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03E95A4-7956-4D29-9C49-3C68A4812CA8}"/>
              </a:ext>
            </a:extLst>
          </p:cNvPr>
          <p:cNvSpPr/>
          <p:nvPr/>
        </p:nvSpPr>
        <p:spPr>
          <a:xfrm>
            <a:off x="3056833" y="3100081"/>
            <a:ext cx="1197334" cy="53788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05865"/>
                </a:lnTo>
                <a:lnTo>
                  <a:pt x="1197334" y="405865"/>
                </a:lnTo>
                <a:lnTo>
                  <a:pt x="1197334" y="53788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58C3FCF-7D05-458D-B8D9-2E40A24125B7}"/>
              </a:ext>
            </a:extLst>
          </p:cNvPr>
          <p:cNvSpPr/>
          <p:nvPr/>
        </p:nvSpPr>
        <p:spPr>
          <a:xfrm>
            <a:off x="2391946" y="3100081"/>
            <a:ext cx="664887" cy="53585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664887" y="0"/>
                </a:moveTo>
                <a:lnTo>
                  <a:pt x="664887" y="403838"/>
                </a:lnTo>
                <a:lnTo>
                  <a:pt x="0" y="403838"/>
                </a:lnTo>
                <a:lnTo>
                  <a:pt x="0" y="535854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C1A5D73-2FF8-4509-B5A2-8C9C4D482DF3}"/>
              </a:ext>
            </a:extLst>
          </p:cNvPr>
          <p:cNvSpPr/>
          <p:nvPr/>
        </p:nvSpPr>
        <p:spPr>
          <a:xfrm>
            <a:off x="3056833" y="1748013"/>
            <a:ext cx="2301454" cy="44715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01454" y="0"/>
                </a:moveTo>
                <a:lnTo>
                  <a:pt x="2301454" y="315134"/>
                </a:lnTo>
                <a:lnTo>
                  <a:pt x="0" y="315134"/>
                </a:lnTo>
                <a:lnTo>
                  <a:pt x="0" y="44715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1B410CD-4DAA-4AED-B629-ECCB64D7F8B7}"/>
              </a:ext>
            </a:extLst>
          </p:cNvPr>
          <p:cNvSpPr/>
          <p:nvPr/>
        </p:nvSpPr>
        <p:spPr>
          <a:xfrm>
            <a:off x="4549521" y="1315844"/>
            <a:ext cx="1934213" cy="582592"/>
          </a:xfrm>
          <a:custGeom>
            <a:avLst/>
            <a:gdLst>
              <a:gd name="connsiteX0" fmla="*/ 0 w 1934213"/>
              <a:gd name="connsiteY0" fmla="*/ 90492 h 904916"/>
              <a:gd name="connsiteX1" fmla="*/ 90492 w 1934213"/>
              <a:gd name="connsiteY1" fmla="*/ 0 h 904916"/>
              <a:gd name="connsiteX2" fmla="*/ 1843721 w 1934213"/>
              <a:gd name="connsiteY2" fmla="*/ 0 h 904916"/>
              <a:gd name="connsiteX3" fmla="*/ 1934213 w 1934213"/>
              <a:gd name="connsiteY3" fmla="*/ 90492 h 904916"/>
              <a:gd name="connsiteX4" fmla="*/ 1934213 w 1934213"/>
              <a:gd name="connsiteY4" fmla="*/ 814424 h 904916"/>
              <a:gd name="connsiteX5" fmla="*/ 1843721 w 1934213"/>
              <a:gd name="connsiteY5" fmla="*/ 904916 h 904916"/>
              <a:gd name="connsiteX6" fmla="*/ 90492 w 1934213"/>
              <a:gd name="connsiteY6" fmla="*/ 904916 h 904916"/>
              <a:gd name="connsiteX7" fmla="*/ 0 w 1934213"/>
              <a:gd name="connsiteY7" fmla="*/ 814424 h 904916"/>
              <a:gd name="connsiteX8" fmla="*/ 0 w 1934213"/>
              <a:gd name="connsiteY8" fmla="*/ 90492 h 904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213" h="904916">
                <a:moveTo>
                  <a:pt x="0" y="90492"/>
                </a:moveTo>
                <a:cubicBezTo>
                  <a:pt x="0" y="40515"/>
                  <a:pt x="40515" y="0"/>
                  <a:pt x="90492" y="0"/>
                </a:cubicBezTo>
                <a:lnTo>
                  <a:pt x="1843721" y="0"/>
                </a:lnTo>
                <a:cubicBezTo>
                  <a:pt x="1893698" y="0"/>
                  <a:pt x="1934213" y="40515"/>
                  <a:pt x="1934213" y="90492"/>
                </a:cubicBezTo>
                <a:lnTo>
                  <a:pt x="1934213" y="814424"/>
                </a:lnTo>
                <a:cubicBezTo>
                  <a:pt x="1934213" y="864401"/>
                  <a:pt x="1893698" y="904916"/>
                  <a:pt x="1843721" y="904916"/>
                </a:cubicBezTo>
                <a:lnTo>
                  <a:pt x="90492" y="904916"/>
                </a:lnTo>
                <a:cubicBezTo>
                  <a:pt x="40515" y="904916"/>
                  <a:pt x="0" y="864401"/>
                  <a:pt x="0" y="814424"/>
                </a:cubicBezTo>
                <a:lnTo>
                  <a:pt x="0" y="90492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414" tIns="68414" rIns="68414" bIns="68414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 </a:t>
            </a:r>
            <a:r>
              <a:rPr lang="en-US" sz="1200" kern="12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</a:t>
            </a:r>
            <a:r>
              <a:rPr lang="en-US" sz="1200" kern="1200" baseline="300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200" kern="1200" baseline="30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N=2,647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C87C19F-52E8-4D76-8E73-78DE71A61892}"/>
              </a:ext>
            </a:extLst>
          </p:cNvPr>
          <p:cNvSpPr/>
          <p:nvPr/>
        </p:nvSpPr>
        <p:spPr>
          <a:xfrm>
            <a:off x="2103287" y="2223668"/>
            <a:ext cx="1934213" cy="904916"/>
          </a:xfrm>
          <a:custGeom>
            <a:avLst/>
            <a:gdLst>
              <a:gd name="connsiteX0" fmla="*/ 0 w 1934213"/>
              <a:gd name="connsiteY0" fmla="*/ 90492 h 904916"/>
              <a:gd name="connsiteX1" fmla="*/ 90492 w 1934213"/>
              <a:gd name="connsiteY1" fmla="*/ 0 h 904916"/>
              <a:gd name="connsiteX2" fmla="*/ 1843721 w 1934213"/>
              <a:gd name="connsiteY2" fmla="*/ 0 h 904916"/>
              <a:gd name="connsiteX3" fmla="*/ 1934213 w 1934213"/>
              <a:gd name="connsiteY3" fmla="*/ 90492 h 904916"/>
              <a:gd name="connsiteX4" fmla="*/ 1934213 w 1934213"/>
              <a:gd name="connsiteY4" fmla="*/ 814424 h 904916"/>
              <a:gd name="connsiteX5" fmla="*/ 1843721 w 1934213"/>
              <a:gd name="connsiteY5" fmla="*/ 904916 h 904916"/>
              <a:gd name="connsiteX6" fmla="*/ 90492 w 1934213"/>
              <a:gd name="connsiteY6" fmla="*/ 904916 h 904916"/>
              <a:gd name="connsiteX7" fmla="*/ 0 w 1934213"/>
              <a:gd name="connsiteY7" fmla="*/ 814424 h 904916"/>
              <a:gd name="connsiteX8" fmla="*/ 0 w 1934213"/>
              <a:gd name="connsiteY8" fmla="*/ 90492 h 904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213" h="904916">
                <a:moveTo>
                  <a:pt x="0" y="90492"/>
                </a:moveTo>
                <a:cubicBezTo>
                  <a:pt x="0" y="40515"/>
                  <a:pt x="40515" y="0"/>
                  <a:pt x="90492" y="0"/>
                </a:cubicBezTo>
                <a:lnTo>
                  <a:pt x="1843721" y="0"/>
                </a:lnTo>
                <a:cubicBezTo>
                  <a:pt x="1893698" y="0"/>
                  <a:pt x="1934213" y="40515"/>
                  <a:pt x="1934213" y="90492"/>
                </a:cubicBezTo>
                <a:lnTo>
                  <a:pt x="1934213" y="814424"/>
                </a:lnTo>
                <a:cubicBezTo>
                  <a:pt x="1934213" y="864401"/>
                  <a:pt x="1893698" y="904916"/>
                  <a:pt x="1843721" y="904916"/>
                </a:cubicBezTo>
                <a:lnTo>
                  <a:pt x="90492" y="904916"/>
                </a:lnTo>
                <a:cubicBezTo>
                  <a:pt x="40515" y="904916"/>
                  <a:pt x="0" y="864401"/>
                  <a:pt x="0" y="814424"/>
                </a:cubicBezTo>
                <a:lnTo>
                  <a:pt x="0" y="90492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414" tIns="68414" rIns="68414" bIns="68414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3 PH associated with COPD or ILD studies </a:t>
            </a:r>
          </a:p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n=11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98E9844-0ED0-4735-B3D0-73DAFDF3EE43}"/>
              </a:ext>
            </a:extLst>
          </p:cNvPr>
          <p:cNvSpPr/>
          <p:nvPr/>
        </p:nvSpPr>
        <p:spPr>
          <a:xfrm>
            <a:off x="1724318" y="3656820"/>
            <a:ext cx="1362377" cy="799258"/>
          </a:xfrm>
          <a:custGeom>
            <a:avLst/>
            <a:gdLst>
              <a:gd name="connsiteX0" fmla="*/ 0 w 1362377"/>
              <a:gd name="connsiteY0" fmla="*/ 79926 h 799258"/>
              <a:gd name="connsiteX1" fmla="*/ 79926 w 1362377"/>
              <a:gd name="connsiteY1" fmla="*/ 0 h 799258"/>
              <a:gd name="connsiteX2" fmla="*/ 1282451 w 1362377"/>
              <a:gd name="connsiteY2" fmla="*/ 0 h 799258"/>
              <a:gd name="connsiteX3" fmla="*/ 1362377 w 1362377"/>
              <a:gd name="connsiteY3" fmla="*/ 79926 h 799258"/>
              <a:gd name="connsiteX4" fmla="*/ 1362377 w 1362377"/>
              <a:gd name="connsiteY4" fmla="*/ 719332 h 799258"/>
              <a:gd name="connsiteX5" fmla="*/ 1282451 w 1362377"/>
              <a:gd name="connsiteY5" fmla="*/ 799258 h 799258"/>
              <a:gd name="connsiteX6" fmla="*/ 79926 w 1362377"/>
              <a:gd name="connsiteY6" fmla="*/ 799258 h 799258"/>
              <a:gd name="connsiteX7" fmla="*/ 0 w 1362377"/>
              <a:gd name="connsiteY7" fmla="*/ 719332 h 799258"/>
              <a:gd name="connsiteX8" fmla="*/ 0 w 1362377"/>
              <a:gd name="connsiteY8" fmla="*/ 79926 h 799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2377" h="799258">
                <a:moveTo>
                  <a:pt x="0" y="79926"/>
                </a:moveTo>
                <a:cubicBezTo>
                  <a:pt x="0" y="35784"/>
                  <a:pt x="35784" y="0"/>
                  <a:pt x="79926" y="0"/>
                </a:cubicBezTo>
                <a:lnTo>
                  <a:pt x="1282451" y="0"/>
                </a:lnTo>
                <a:cubicBezTo>
                  <a:pt x="1326593" y="0"/>
                  <a:pt x="1362377" y="35784"/>
                  <a:pt x="1362377" y="79926"/>
                </a:cubicBezTo>
                <a:lnTo>
                  <a:pt x="1362377" y="719332"/>
                </a:lnTo>
                <a:cubicBezTo>
                  <a:pt x="1362377" y="763474"/>
                  <a:pt x="1326593" y="799258"/>
                  <a:pt x="1282451" y="799258"/>
                </a:cubicBezTo>
                <a:lnTo>
                  <a:pt x="79926" y="799258"/>
                </a:lnTo>
                <a:cubicBezTo>
                  <a:pt x="35784" y="799258"/>
                  <a:pt x="0" y="763474"/>
                  <a:pt x="0" y="719332"/>
                </a:cubicBezTo>
                <a:lnTo>
                  <a:pt x="0" y="79926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5319" tIns="65319" rIns="65319" bIns="65319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 studies</a:t>
            </a:r>
          </a:p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n=8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2C74E22-BAC5-451F-8A7B-9F7C5E21E5EC}"/>
              </a:ext>
            </a:extLst>
          </p:cNvPr>
          <p:cNvSpPr/>
          <p:nvPr/>
        </p:nvSpPr>
        <p:spPr>
          <a:xfrm>
            <a:off x="3586540" y="3658847"/>
            <a:ext cx="1362377" cy="797231"/>
          </a:xfrm>
          <a:custGeom>
            <a:avLst/>
            <a:gdLst>
              <a:gd name="connsiteX0" fmla="*/ 0 w 1362377"/>
              <a:gd name="connsiteY0" fmla="*/ 79723 h 797231"/>
              <a:gd name="connsiteX1" fmla="*/ 79723 w 1362377"/>
              <a:gd name="connsiteY1" fmla="*/ 0 h 797231"/>
              <a:gd name="connsiteX2" fmla="*/ 1282654 w 1362377"/>
              <a:gd name="connsiteY2" fmla="*/ 0 h 797231"/>
              <a:gd name="connsiteX3" fmla="*/ 1362377 w 1362377"/>
              <a:gd name="connsiteY3" fmla="*/ 79723 h 797231"/>
              <a:gd name="connsiteX4" fmla="*/ 1362377 w 1362377"/>
              <a:gd name="connsiteY4" fmla="*/ 717508 h 797231"/>
              <a:gd name="connsiteX5" fmla="*/ 1282654 w 1362377"/>
              <a:gd name="connsiteY5" fmla="*/ 797231 h 797231"/>
              <a:gd name="connsiteX6" fmla="*/ 79723 w 1362377"/>
              <a:gd name="connsiteY6" fmla="*/ 797231 h 797231"/>
              <a:gd name="connsiteX7" fmla="*/ 0 w 1362377"/>
              <a:gd name="connsiteY7" fmla="*/ 717508 h 797231"/>
              <a:gd name="connsiteX8" fmla="*/ 0 w 1362377"/>
              <a:gd name="connsiteY8" fmla="*/ 79723 h 797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2377" h="797231">
                <a:moveTo>
                  <a:pt x="0" y="79723"/>
                </a:moveTo>
                <a:cubicBezTo>
                  <a:pt x="0" y="35693"/>
                  <a:pt x="35693" y="0"/>
                  <a:pt x="79723" y="0"/>
                </a:cubicBezTo>
                <a:lnTo>
                  <a:pt x="1282654" y="0"/>
                </a:lnTo>
                <a:cubicBezTo>
                  <a:pt x="1326684" y="0"/>
                  <a:pt x="1362377" y="35693"/>
                  <a:pt x="1362377" y="79723"/>
                </a:cubicBezTo>
                <a:lnTo>
                  <a:pt x="1362377" y="717508"/>
                </a:lnTo>
                <a:cubicBezTo>
                  <a:pt x="1362377" y="761538"/>
                  <a:pt x="1326684" y="797231"/>
                  <a:pt x="1282654" y="797231"/>
                </a:cubicBezTo>
                <a:lnTo>
                  <a:pt x="79723" y="797231"/>
                </a:lnTo>
                <a:cubicBezTo>
                  <a:pt x="35693" y="797231"/>
                  <a:pt x="0" y="761538"/>
                  <a:pt x="0" y="717508"/>
                </a:cubicBezTo>
                <a:lnTo>
                  <a:pt x="0" y="79723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5260" tIns="65260" rIns="65260" bIns="65260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ts val="588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Non-US studies</a:t>
            </a:r>
          </a:p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ts val="588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n=5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67D19DF-B70A-4773-A0F5-AC7E54BEB446}"/>
              </a:ext>
            </a:extLst>
          </p:cNvPr>
          <p:cNvSpPr/>
          <p:nvPr/>
        </p:nvSpPr>
        <p:spPr>
          <a:xfrm>
            <a:off x="6853613" y="2206446"/>
            <a:ext cx="1934213" cy="904916"/>
          </a:xfrm>
          <a:custGeom>
            <a:avLst/>
            <a:gdLst>
              <a:gd name="connsiteX0" fmla="*/ 0 w 1934213"/>
              <a:gd name="connsiteY0" fmla="*/ 90492 h 904916"/>
              <a:gd name="connsiteX1" fmla="*/ 90492 w 1934213"/>
              <a:gd name="connsiteY1" fmla="*/ 0 h 904916"/>
              <a:gd name="connsiteX2" fmla="*/ 1843721 w 1934213"/>
              <a:gd name="connsiteY2" fmla="*/ 0 h 904916"/>
              <a:gd name="connsiteX3" fmla="*/ 1934213 w 1934213"/>
              <a:gd name="connsiteY3" fmla="*/ 90492 h 904916"/>
              <a:gd name="connsiteX4" fmla="*/ 1934213 w 1934213"/>
              <a:gd name="connsiteY4" fmla="*/ 814424 h 904916"/>
              <a:gd name="connsiteX5" fmla="*/ 1843721 w 1934213"/>
              <a:gd name="connsiteY5" fmla="*/ 904916 h 904916"/>
              <a:gd name="connsiteX6" fmla="*/ 90492 w 1934213"/>
              <a:gd name="connsiteY6" fmla="*/ 904916 h 904916"/>
              <a:gd name="connsiteX7" fmla="*/ 0 w 1934213"/>
              <a:gd name="connsiteY7" fmla="*/ 814424 h 904916"/>
              <a:gd name="connsiteX8" fmla="*/ 0 w 1934213"/>
              <a:gd name="connsiteY8" fmla="*/ 90492 h 904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213" h="904916">
                <a:moveTo>
                  <a:pt x="0" y="90492"/>
                </a:moveTo>
                <a:cubicBezTo>
                  <a:pt x="0" y="40515"/>
                  <a:pt x="40515" y="0"/>
                  <a:pt x="90492" y="0"/>
                </a:cubicBezTo>
                <a:lnTo>
                  <a:pt x="1843721" y="0"/>
                </a:lnTo>
                <a:cubicBezTo>
                  <a:pt x="1893698" y="0"/>
                  <a:pt x="1934213" y="40515"/>
                  <a:pt x="1934213" y="90492"/>
                </a:cubicBezTo>
                <a:lnTo>
                  <a:pt x="1934213" y="814424"/>
                </a:lnTo>
                <a:cubicBezTo>
                  <a:pt x="1934213" y="864401"/>
                  <a:pt x="1893698" y="904916"/>
                  <a:pt x="1843721" y="904916"/>
                </a:cubicBezTo>
                <a:lnTo>
                  <a:pt x="90492" y="904916"/>
                </a:lnTo>
                <a:cubicBezTo>
                  <a:pt x="40515" y="904916"/>
                  <a:pt x="0" y="864401"/>
                  <a:pt x="0" y="814424"/>
                </a:cubicBezTo>
                <a:lnTo>
                  <a:pt x="0" y="90492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414" tIns="68414" rIns="68414" bIns="68414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Excluded studies</a:t>
            </a:r>
          </a:p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n=2,635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F5538DC-6404-428E-B39A-68FBC158E36C}"/>
              </a:ext>
            </a:extLst>
          </p:cNvPr>
          <p:cNvSpPr/>
          <p:nvPr/>
        </p:nvSpPr>
        <p:spPr>
          <a:xfrm>
            <a:off x="4527080" y="2223668"/>
            <a:ext cx="1362377" cy="903342"/>
          </a:xfrm>
          <a:custGeom>
            <a:avLst/>
            <a:gdLst>
              <a:gd name="connsiteX0" fmla="*/ 0 w 1362377"/>
              <a:gd name="connsiteY0" fmla="*/ 90334 h 903342"/>
              <a:gd name="connsiteX1" fmla="*/ 90334 w 1362377"/>
              <a:gd name="connsiteY1" fmla="*/ 0 h 903342"/>
              <a:gd name="connsiteX2" fmla="*/ 1272043 w 1362377"/>
              <a:gd name="connsiteY2" fmla="*/ 0 h 903342"/>
              <a:gd name="connsiteX3" fmla="*/ 1362377 w 1362377"/>
              <a:gd name="connsiteY3" fmla="*/ 90334 h 903342"/>
              <a:gd name="connsiteX4" fmla="*/ 1362377 w 1362377"/>
              <a:gd name="connsiteY4" fmla="*/ 813008 h 903342"/>
              <a:gd name="connsiteX5" fmla="*/ 1272043 w 1362377"/>
              <a:gd name="connsiteY5" fmla="*/ 903342 h 903342"/>
              <a:gd name="connsiteX6" fmla="*/ 90334 w 1362377"/>
              <a:gd name="connsiteY6" fmla="*/ 903342 h 903342"/>
              <a:gd name="connsiteX7" fmla="*/ 0 w 1362377"/>
              <a:gd name="connsiteY7" fmla="*/ 813008 h 903342"/>
              <a:gd name="connsiteX8" fmla="*/ 0 w 1362377"/>
              <a:gd name="connsiteY8" fmla="*/ 90334 h 903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2377" h="903342">
                <a:moveTo>
                  <a:pt x="0" y="90334"/>
                </a:moveTo>
                <a:cubicBezTo>
                  <a:pt x="0" y="40444"/>
                  <a:pt x="40444" y="0"/>
                  <a:pt x="90334" y="0"/>
                </a:cubicBezTo>
                <a:lnTo>
                  <a:pt x="1272043" y="0"/>
                </a:lnTo>
                <a:cubicBezTo>
                  <a:pt x="1321933" y="0"/>
                  <a:pt x="1362377" y="40444"/>
                  <a:pt x="1362377" y="90334"/>
                </a:cubicBezTo>
                <a:lnTo>
                  <a:pt x="1362377" y="813008"/>
                </a:lnTo>
                <a:cubicBezTo>
                  <a:pt x="1362377" y="862898"/>
                  <a:pt x="1321933" y="903342"/>
                  <a:pt x="1272043" y="903342"/>
                </a:cubicBezTo>
                <a:lnTo>
                  <a:pt x="90334" y="903342"/>
                </a:lnTo>
                <a:cubicBezTo>
                  <a:pt x="40444" y="903342"/>
                  <a:pt x="0" y="862898"/>
                  <a:pt x="0" y="813008"/>
                </a:cubicBezTo>
                <a:lnTo>
                  <a:pt x="0" y="90334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368" tIns="68368" rIns="68368" bIns="68368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Abstracts</a:t>
            </a:r>
            <a:r>
              <a:rPr lang="en-US" sz="1200" kern="1200" baseline="30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0167BA-CF1B-45AA-B7A5-42383B28220F}"/>
              </a:ext>
            </a:extLst>
          </p:cNvPr>
          <p:cNvSpPr/>
          <p:nvPr/>
        </p:nvSpPr>
        <p:spPr>
          <a:xfrm>
            <a:off x="7036591" y="3234122"/>
            <a:ext cx="3098009" cy="289409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marL="0" marR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Most common reasons for exclusion:</a:t>
            </a:r>
            <a:endParaRPr lang="en-US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did not utilize database analysis</a:t>
            </a:r>
            <a:endParaRPr lang="en-US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 identification required chart review</a:t>
            </a:r>
            <a:endParaRPr lang="en-US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 identification required registry fields not available in claims data</a:t>
            </a:r>
            <a:endParaRPr lang="en-US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did not provide enough information</a:t>
            </a:r>
            <a:endParaRPr lang="en-US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focused on PAH</a:t>
            </a:r>
            <a:endParaRPr lang="en-US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did not focus on COPD or </a:t>
            </a:r>
            <a:r>
              <a:rPr lang="en-US" sz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ILD</a:t>
            </a:r>
            <a:endParaRPr lang="en-US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387C62E-9CBA-4AEE-8882-50668E00F156}"/>
              </a:ext>
            </a:extLst>
          </p:cNvPr>
          <p:cNvCxnSpPr>
            <a:cxnSpLocks/>
          </p:cNvCxnSpPr>
          <p:nvPr/>
        </p:nvCxnSpPr>
        <p:spPr>
          <a:xfrm>
            <a:off x="4809224" y="3127010"/>
            <a:ext cx="8255" cy="2606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AEEF690-95B0-426E-A9BA-CC63C0FF89BF}"/>
              </a:ext>
            </a:extLst>
          </p:cNvPr>
          <p:cNvCxnSpPr>
            <a:cxnSpLocks/>
          </p:cNvCxnSpPr>
          <p:nvPr/>
        </p:nvCxnSpPr>
        <p:spPr>
          <a:xfrm flipH="1" flipV="1">
            <a:off x="3073134" y="3367372"/>
            <a:ext cx="1736090" cy="152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8BC7044-1C09-4A47-9EEB-8E57809B39CC}"/>
              </a:ext>
            </a:extLst>
          </p:cNvPr>
          <p:cNvSpPr txBox="1"/>
          <p:nvPr/>
        </p:nvSpPr>
        <p:spPr>
          <a:xfrm>
            <a:off x="311534" y="5822765"/>
            <a:ext cx="10680316" cy="945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12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12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Includes studies identified from literature search and hand search of cited references.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12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Posters and presentations for these abstracts were obtained when available.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Key: COPD – chronic obstructive pulmonary disorder;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ILD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interstitial lung disease; PAH – pulmonary arterial hypertension; PH – pulmonary hypertension; US – United States.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3F6C9D1-6C8B-4F3D-B38E-3B212424092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IN" sz="2800" b="1" dirty="0"/>
              <a:t>Supplemental Figure 1. Literature search results – flow diagram of results from the literature search strategy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1193185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156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Schnell, Christina</dc:creator>
  <cp:lastModifiedBy>Matthews, Kylie</cp:lastModifiedBy>
  <cp:revision>4</cp:revision>
  <dcterms:created xsi:type="dcterms:W3CDTF">2021-11-12T02:23:18Z</dcterms:created>
  <dcterms:modified xsi:type="dcterms:W3CDTF">2022-03-23T12:52:06Z</dcterms:modified>
</cp:coreProperties>
</file>