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593B-49EA-4AE0-6969-DBA296FE7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094DC-5FCC-4386-2F1B-E7E58A586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8BC15-4429-9113-000D-660EECDE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7D4CD-BA16-25F8-5008-C582EA257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97202-FE9F-B270-A17A-A9A0C759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07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93911-EEBA-6563-D382-868A6CEB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C0C04-B034-494B-8C8B-C0C2DC5F1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608A9-1358-62C2-10E4-B7C5ACB30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DA027-2BF0-0D91-1D6E-6D7CD771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8F589-1B43-5AE1-0826-A3ABA79BF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D768-F458-F981-0333-05B04130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46075-8160-EE47-AF8D-65427E24C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EA96E-E9F7-A040-C1BF-EA6BF19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47BBB-DC2F-1231-3725-55B4E1935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8F037-BF12-7699-76D9-D8EFFA7D9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3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8BFA-48E5-93C5-4496-59F46293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6F48A-B237-4C89-02C2-E8DEFF9B7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93EB5-0E1B-03FF-AE58-A48053FF0B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49D89-2F74-72D3-6983-EA9997A2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00D41-DFC5-EE47-DFD2-CC30DC2E6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54671-A50B-12D0-1325-B4548448F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6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96C04-2DB6-B066-50CD-B2814628A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BC443-9207-0948-E6BA-0680A5833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3590D-E9BB-02EC-0BE8-285F67C87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13A6E3-33A0-120B-B236-978B31EDC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2ABDCB-F95E-F82B-EA0A-C9506C1C5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738673-AF2D-738F-82CA-3CC1C228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0E4E6-84DD-15C5-BA0E-4E518402A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C05BFC-2263-116E-E9E3-2BE6CCA1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67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6DCF-E987-84FB-5587-7C260777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F5927-C19F-0BA0-89C8-B83C83BE5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6A90B-C0E5-EB3E-3CE5-6EED99914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DD16B8-92E9-01D0-0A69-980C7019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5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2AA955-E447-56E6-310A-ABAA816FD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BE9AA-4AB3-883E-C118-D1B075985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D4B59-64A9-14CF-B8C0-0D812F5BF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4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394B8-3515-903C-8761-E3314D001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C9B57-09CB-1063-86BA-BD57FC015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0F230-1CAB-6597-7049-815174930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679B31-F670-3F58-2B0C-20412A063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C8280-1D18-50E0-2D8F-F67E52AA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E0A333-3AE2-3D04-DA7F-11DCDDC04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3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5017-DF27-A883-5E41-014AD757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57467A-6E08-5CE0-71CB-4BCF512E6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E140F-2D49-5820-9401-DD22D9391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C94CAF-7B75-13B7-1DD3-FD9B2B4DA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00593A-5C20-C569-583A-ED07695EE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C00C6E-EDBB-8A23-2514-7ACD82C7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5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A4FE-E376-DE08-4499-626E28512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B6F36-337A-81FB-1A75-FBA29C7D2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E1A12-28BA-4608-9AE1-9526001FE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9A32-E14B-E662-1CFF-BEF604BA8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5D367-CB7F-436B-33CF-1946D6ABC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47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69B52-F373-3868-AB26-30E9E1AEAF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8BBFA6-8873-2CA3-211B-7FE1CCA16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D3A00-159A-5E12-219E-F6E810AF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F0B5B-1297-A17A-9E8B-ED91191CE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06D89-A2FC-87C0-8472-710110AF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5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141458-D21C-F619-872E-61F1859EB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47427-9DAC-1949-8F64-D87260F26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567FC-9B60-C0E4-927B-117B4BEA7D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6DA484-80E3-47F2-A4E0-89C534874489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0CE3B-E3BE-5BEE-ADC3-F67D61042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5914C-1E41-A7CD-C494-BFC5A83FB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AA6DF1-03DF-4D58-8D25-90FBF35F5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95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5">
            <a:extLst>
              <a:ext uri="{FF2B5EF4-FFF2-40B4-BE49-F238E27FC236}">
                <a16:creationId xmlns:a16="http://schemas.microsoft.com/office/drawing/2014/main" id="{A59F8828-1362-0526-1523-4FDCEAEF8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604" b="1161"/>
          <a:stretch>
            <a:fillRect/>
          </a:stretch>
        </p:blipFill>
        <p:spPr>
          <a:xfrm>
            <a:off x="1949332" y="959034"/>
            <a:ext cx="4216588" cy="4235266"/>
          </a:xfrm>
          <a:prstGeom prst="rect">
            <a:avLst/>
          </a:prstGeom>
        </p:spPr>
      </p:pic>
      <p:pic>
        <p:nvPicPr>
          <p:cNvPr id="3" name="図 21">
            <a:extLst>
              <a:ext uri="{FF2B5EF4-FFF2-40B4-BE49-F238E27FC236}">
                <a16:creationId xmlns:a16="http://schemas.microsoft.com/office/drawing/2014/main" id="{D45DD19A-D001-03AA-0141-95964A205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b="1307"/>
          <a:stretch>
            <a:fillRect/>
          </a:stretch>
        </p:blipFill>
        <p:spPr>
          <a:xfrm>
            <a:off x="6356420" y="959034"/>
            <a:ext cx="4390191" cy="42987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F2A16E-CC8F-C728-7B58-69D7F8460319}"/>
              </a:ext>
            </a:extLst>
          </p:cNvPr>
          <p:cNvSpPr txBox="1"/>
          <p:nvPr/>
        </p:nvSpPr>
        <p:spPr>
          <a:xfrm>
            <a:off x="1949332" y="5562600"/>
            <a:ext cx="963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 of “rimmed” amphiboles found in #92_1 (December 29, 1992). Reaction rims are developed not only along the outer margins but also internally within the crystals.</a:t>
            </a:r>
          </a:p>
        </p:txBody>
      </p:sp>
    </p:spTree>
    <p:extLst>
      <p:ext uri="{BB962C8B-B14F-4D97-AF65-F5344CB8AC3E}">
        <p14:creationId xmlns:p14="http://schemas.microsoft.com/office/powerpoint/2010/main" val="220142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岩橋くるみ</dc:creator>
  <cp:lastModifiedBy>岩橋くるみ</cp:lastModifiedBy>
  <cp:revision>2</cp:revision>
  <dcterms:created xsi:type="dcterms:W3CDTF">2025-10-22T03:08:11Z</dcterms:created>
  <dcterms:modified xsi:type="dcterms:W3CDTF">2025-10-22T03:16:54Z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c55989-3c9e-4466-8514-eac6f80f6373_Enabled">
    <vt:lpwstr>true</vt:lpwstr>
  </property>
  <property fmtid="{D5CDD505-2E9C-101B-9397-08002B2CF9AE}" pid="3" name="MSIP_Label_ddc55989-3c9e-4466-8514-eac6f80f6373_SetDate">
    <vt:lpwstr>2025-10-22T03:16:47Z</vt:lpwstr>
  </property>
  <property fmtid="{D5CDD505-2E9C-101B-9397-08002B2CF9AE}" pid="4" name="MSIP_Label_ddc55989-3c9e-4466-8514-eac6f80f6373_Method">
    <vt:lpwstr>Privileged</vt:lpwstr>
  </property>
  <property fmtid="{D5CDD505-2E9C-101B-9397-08002B2CF9AE}" pid="5" name="MSIP_Label_ddc55989-3c9e-4466-8514-eac6f80f6373_Name">
    <vt:lpwstr>ddc55989-3c9e-4466-8514-eac6f80f6373</vt:lpwstr>
  </property>
  <property fmtid="{D5CDD505-2E9C-101B-9397-08002B2CF9AE}" pid="6" name="MSIP_Label_ddc55989-3c9e-4466-8514-eac6f80f6373_SiteId">
    <vt:lpwstr>18a7fec8-652f-409b-8369-272d9ce80620</vt:lpwstr>
  </property>
  <property fmtid="{D5CDD505-2E9C-101B-9397-08002B2CF9AE}" pid="7" name="MSIP_Label_ddc55989-3c9e-4466-8514-eac6f80f6373_ActionId">
    <vt:lpwstr>e09c562b-19b1-4b90-91d4-71c9e2d2ad0e</vt:lpwstr>
  </property>
  <property fmtid="{D5CDD505-2E9C-101B-9397-08002B2CF9AE}" pid="8" name="MSIP_Label_ddc55989-3c9e-4466-8514-eac6f80f6373_ContentBits">
    <vt:lpwstr>0</vt:lpwstr>
  </property>
  <property fmtid="{D5CDD505-2E9C-101B-9397-08002B2CF9AE}" pid="9" name="MSIP_Label_ddc55989-3c9e-4466-8514-eac6f80f6373_Tag">
    <vt:lpwstr>10, 0, 1, 1</vt:lpwstr>
  </property>
</Properties>
</file>