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844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4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2414" y="3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4671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7128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88120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487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95781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919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5685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092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63192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4190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0018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4AE7182-2DB2-4DE9-A69B-38BC32E6A416}" type="datetimeFigureOut">
              <a:rPr lang="en-US" smtClean="0"/>
              <a:t>5/12/2026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2304C7F-E71A-477A-93EA-5A3CDAD029C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0219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190D00-B5FB-C4D6-03FF-E8B870EE97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>
            <a:extLst>
              <a:ext uri="{FF2B5EF4-FFF2-40B4-BE49-F238E27FC236}">
                <a16:creationId xmlns:a16="http://schemas.microsoft.com/office/drawing/2014/main" id="{EA923B21-3790-4B91-0796-5576845E2EA6}"/>
              </a:ext>
            </a:extLst>
          </p:cNvPr>
          <p:cNvSpPr txBox="1"/>
          <p:nvPr/>
        </p:nvSpPr>
        <p:spPr>
          <a:xfrm>
            <a:off x="74212" y="4366181"/>
            <a:ext cx="687764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1400" dirty="0"/>
              <a:t>Temperature/chemical composition plots derived from cores classified by amphibole type within each crystal clot. No significant differences in temperature-chemical composition distribution were observed between distinct types in any crystal clot. For May 1  1993 (#93), rim compositions are indicated by thicker plots.</a:t>
            </a:r>
            <a:endParaRPr lang="en-US" sz="1400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51F3F3E-56B1-386E-C83F-2CCD8B3B4F33}"/>
              </a:ext>
            </a:extLst>
          </p:cNvPr>
          <p:cNvGrpSpPr/>
          <p:nvPr/>
        </p:nvGrpSpPr>
        <p:grpSpPr>
          <a:xfrm>
            <a:off x="7003933" y="4309363"/>
            <a:ext cx="1510276" cy="1246737"/>
            <a:chOff x="4268358" y="4279601"/>
            <a:chExt cx="1510276" cy="1246737"/>
          </a:xfrm>
        </p:grpSpPr>
        <p:sp>
          <p:nvSpPr>
            <p:cNvPr id="19" name="Oval 18">
              <a:extLst>
                <a:ext uri="{FF2B5EF4-FFF2-40B4-BE49-F238E27FC236}">
                  <a16:creationId xmlns:a16="http://schemas.microsoft.com/office/drawing/2014/main" id="{7619EF47-399E-BFA5-8440-B2CE90902951}"/>
                </a:ext>
              </a:extLst>
            </p:cNvPr>
            <p:cNvSpPr/>
            <p:nvPr/>
          </p:nvSpPr>
          <p:spPr>
            <a:xfrm>
              <a:off x="4304867" y="4662860"/>
              <a:ext cx="141194" cy="141194"/>
            </a:xfrm>
            <a:prstGeom prst="ellips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0" name="Isosceles Triangle 19">
              <a:extLst>
                <a:ext uri="{FF2B5EF4-FFF2-40B4-BE49-F238E27FC236}">
                  <a16:creationId xmlns:a16="http://schemas.microsoft.com/office/drawing/2014/main" id="{E4BA827C-B5C8-571E-67E3-526FB385138A}"/>
                </a:ext>
              </a:extLst>
            </p:cNvPr>
            <p:cNvSpPr/>
            <p:nvPr/>
          </p:nvSpPr>
          <p:spPr>
            <a:xfrm>
              <a:off x="4293571" y="4969103"/>
              <a:ext cx="163785" cy="141194"/>
            </a:xfrm>
            <a:prstGeom prst="triangle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309B8369-E5CB-862B-BFD9-F9F4DF30A7D6}"/>
                </a:ext>
              </a:extLst>
            </p:cNvPr>
            <p:cNvSpPr/>
            <p:nvPr/>
          </p:nvSpPr>
          <p:spPr>
            <a:xfrm>
              <a:off x="4298125" y="5317241"/>
              <a:ext cx="141194" cy="14119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2" name="Multiplication Sign 21">
              <a:extLst>
                <a:ext uri="{FF2B5EF4-FFF2-40B4-BE49-F238E27FC236}">
                  <a16:creationId xmlns:a16="http://schemas.microsoft.com/office/drawing/2014/main" id="{D8968ED5-68FE-CF19-6E33-256A138A1AB7}"/>
                </a:ext>
              </a:extLst>
            </p:cNvPr>
            <p:cNvSpPr/>
            <p:nvPr/>
          </p:nvSpPr>
          <p:spPr>
            <a:xfrm>
              <a:off x="4268358" y="4350563"/>
              <a:ext cx="214212" cy="204033"/>
            </a:xfrm>
            <a:prstGeom prst="mathMultiply">
              <a:avLst>
                <a:gd name="adj1" fmla="val 0"/>
              </a:avLst>
            </a:prstGeom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00">
                <a:latin typeface="+mj-lt"/>
              </a:endParaRPr>
            </a:p>
          </p:txBody>
        </p:sp>
        <p:sp>
          <p:nvSpPr>
            <p:cNvPr id="23" name="テキスト ボックス 7">
              <a:extLst>
                <a:ext uri="{FF2B5EF4-FFF2-40B4-BE49-F238E27FC236}">
                  <a16:creationId xmlns:a16="http://schemas.microsoft.com/office/drawing/2014/main" id="{5C556E43-C849-032F-29ED-35F714319459}"/>
                </a:ext>
              </a:extLst>
            </p:cNvPr>
            <p:cNvSpPr txBox="1"/>
            <p:nvPr/>
          </p:nvSpPr>
          <p:spPr>
            <a:xfrm>
              <a:off x="4423478" y="4279601"/>
              <a:ext cx="8562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400" b="1" dirty="0">
                  <a:latin typeface="+mj-lt"/>
                  <a:ea typeface="Tahoma" panose="020B0604030504040204" pitchFamily="34" charset="0"/>
                  <a:cs typeface="Times New Roman" panose="02020603050405020304" pitchFamily="18" charset="0"/>
                </a:rPr>
                <a:t>Homog</a:t>
              </a:r>
              <a:endParaRPr kumimoji="1" lang="ja-JP" altLang="en-US" sz="14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4" name="テキスト ボックス 12">
              <a:extLst>
                <a:ext uri="{FF2B5EF4-FFF2-40B4-BE49-F238E27FC236}">
                  <a16:creationId xmlns:a16="http://schemas.microsoft.com/office/drawing/2014/main" id="{0E15C85C-C220-5D83-1806-CB3D71D4410E}"/>
                </a:ext>
              </a:extLst>
            </p:cNvPr>
            <p:cNvSpPr txBox="1"/>
            <p:nvPr/>
          </p:nvSpPr>
          <p:spPr>
            <a:xfrm>
              <a:off x="4428408" y="4566304"/>
              <a:ext cx="83595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latin typeface="+mj-lt"/>
                  <a:cs typeface="Times New Roman" panose="02020603050405020304" pitchFamily="18" charset="0"/>
                </a:rPr>
                <a:t>Zoned</a:t>
              </a:r>
              <a:endParaRPr kumimoji="1" lang="ja-JP" altLang="en-US" sz="14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5" name="テキスト ボックス 6">
              <a:extLst>
                <a:ext uri="{FF2B5EF4-FFF2-40B4-BE49-F238E27FC236}">
                  <a16:creationId xmlns:a16="http://schemas.microsoft.com/office/drawing/2014/main" id="{DEF5E780-6A27-FCDB-9C6D-8BCCB9E7D5C6}"/>
                </a:ext>
              </a:extLst>
            </p:cNvPr>
            <p:cNvSpPr txBox="1"/>
            <p:nvPr/>
          </p:nvSpPr>
          <p:spPr>
            <a:xfrm>
              <a:off x="4439319" y="4880007"/>
              <a:ext cx="11518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latin typeface="+mj-lt"/>
                  <a:cs typeface="Times New Roman" panose="02020603050405020304" pitchFamily="18" charset="0"/>
                </a:rPr>
                <a:t>Zoned-RR</a:t>
              </a:r>
              <a:endParaRPr kumimoji="1" lang="ja-JP" altLang="en-US" sz="1400" b="1" dirty="0">
                <a:latin typeface="+mj-lt"/>
                <a:cs typeface="Times New Roman" panose="02020603050405020304" pitchFamily="18" charset="0"/>
              </a:endParaRPr>
            </a:p>
          </p:txBody>
        </p:sp>
        <p:sp>
          <p:nvSpPr>
            <p:cNvPr id="26" name="テキスト ボックス 9">
              <a:extLst>
                <a:ext uri="{FF2B5EF4-FFF2-40B4-BE49-F238E27FC236}">
                  <a16:creationId xmlns:a16="http://schemas.microsoft.com/office/drawing/2014/main" id="{2815EAE1-2378-D5C9-1B3A-25DEB4F95F38}"/>
                </a:ext>
              </a:extLst>
            </p:cNvPr>
            <p:cNvSpPr txBox="1"/>
            <p:nvPr/>
          </p:nvSpPr>
          <p:spPr>
            <a:xfrm>
              <a:off x="4423478" y="5218561"/>
              <a:ext cx="135515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kumimoji="1" lang="en-US" altLang="ja-JP" sz="1400" b="1" dirty="0">
                  <a:latin typeface="+mj-lt"/>
                  <a:cs typeface="Times New Roman" panose="02020603050405020304" pitchFamily="18" charset="0"/>
                </a:rPr>
                <a:t>Homog-RR</a:t>
              </a:r>
              <a:endParaRPr kumimoji="1" lang="ja-JP" altLang="en-US" sz="1400" b="1" dirty="0">
                <a:latin typeface="+mj-lt"/>
                <a:cs typeface="Times New Roman" panose="02020603050405020304" pitchFamily="18" charset="0"/>
              </a:endParaRP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6D9AAEBA-5B56-D7D8-E328-E851CE5023A8}"/>
              </a:ext>
            </a:extLst>
          </p:cNvPr>
          <p:cNvGrpSpPr/>
          <p:nvPr/>
        </p:nvGrpSpPr>
        <p:grpSpPr>
          <a:xfrm>
            <a:off x="4446093" y="2158978"/>
            <a:ext cx="2188187" cy="2033870"/>
            <a:chOff x="280979" y="5052783"/>
            <a:chExt cx="2188187" cy="2033870"/>
          </a:xfrm>
        </p:grpSpPr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D52B670-2C5E-D106-7D20-4F6D3A9BBEED}"/>
                </a:ext>
              </a:extLst>
            </p:cNvPr>
            <p:cNvSpPr txBox="1"/>
            <p:nvPr/>
          </p:nvSpPr>
          <p:spPr>
            <a:xfrm>
              <a:off x="906206" y="5052783"/>
              <a:ext cx="135588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May 1  1993 (#93)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940326B-930E-DA6B-C90F-C23877091CF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2710" t="9928" r="5243" b="2521"/>
            <a:stretch>
              <a:fillRect/>
            </a:stretch>
          </p:blipFill>
          <p:spPr>
            <a:xfrm>
              <a:off x="280979" y="5248609"/>
              <a:ext cx="2188187" cy="1838044"/>
            </a:xfrm>
            <a:prstGeom prst="rect">
              <a:avLst/>
            </a:prstGeom>
          </p:spPr>
        </p:pic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45A3816-AA1D-B738-D1EB-5CCA877B353E}"/>
              </a:ext>
            </a:extLst>
          </p:cNvPr>
          <p:cNvGrpSpPr/>
          <p:nvPr/>
        </p:nvGrpSpPr>
        <p:grpSpPr>
          <a:xfrm>
            <a:off x="6669902" y="2158978"/>
            <a:ext cx="2155084" cy="2033870"/>
            <a:chOff x="2195834" y="79337"/>
            <a:chExt cx="2091176" cy="1975189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D62934B8-A46B-BF1C-079B-0632535432AE}"/>
                </a:ext>
              </a:extLst>
            </p:cNvPr>
            <p:cNvSpPr txBox="1"/>
            <p:nvPr/>
          </p:nvSpPr>
          <p:spPr>
            <a:xfrm>
              <a:off x="2603389" y="79337"/>
              <a:ext cx="162408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February 4  1994 (#94)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6243C358-BBED-B512-6C65-3AF6D36F8B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l="2841" t="7949" r="4925" b="2577"/>
            <a:stretch>
              <a:fillRect/>
            </a:stretch>
          </p:blipFill>
          <p:spPr>
            <a:xfrm>
              <a:off x="2195834" y="281646"/>
              <a:ext cx="2091176" cy="177288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D041552-5640-645A-7EB9-CB6C58BF52D5}"/>
              </a:ext>
            </a:extLst>
          </p:cNvPr>
          <p:cNvGrpSpPr/>
          <p:nvPr/>
        </p:nvGrpSpPr>
        <p:grpSpPr>
          <a:xfrm>
            <a:off x="4500468" y="5619"/>
            <a:ext cx="2116353" cy="1976484"/>
            <a:chOff x="4385051" y="88549"/>
            <a:chExt cx="2116353" cy="1976484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B2AD5F7-8AB7-2162-0D42-13C22B30E6A0}"/>
                </a:ext>
              </a:extLst>
            </p:cNvPr>
            <p:cNvSpPr txBox="1"/>
            <p:nvPr/>
          </p:nvSpPr>
          <p:spPr>
            <a:xfrm>
              <a:off x="4570466" y="88549"/>
              <a:ext cx="1930938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December 29 1992_1(#92_1)</a:t>
              </a:r>
            </a:p>
          </p:txBody>
        </p:sp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11230998-5C11-494C-B6A3-19BAB5FA9DF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l="2077" t="7999" r="5138" b="2635"/>
            <a:stretch>
              <a:fillRect/>
            </a:stretch>
          </p:blipFill>
          <p:spPr>
            <a:xfrm>
              <a:off x="4385051" y="282070"/>
              <a:ext cx="2091175" cy="1782963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9ACB3C79-4BE5-F5AF-E34B-F3EC84EDC9D6}"/>
              </a:ext>
            </a:extLst>
          </p:cNvPr>
          <p:cNvGrpSpPr/>
          <p:nvPr/>
        </p:nvGrpSpPr>
        <p:grpSpPr>
          <a:xfrm>
            <a:off x="6669902" y="-3224"/>
            <a:ext cx="2146913" cy="2007035"/>
            <a:chOff x="6604334" y="51821"/>
            <a:chExt cx="2146913" cy="2007035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D602AA0F-B2A1-FFE7-530A-E86F3D50EE08}"/>
                </a:ext>
              </a:extLst>
            </p:cNvPr>
            <p:cNvSpPr txBox="1"/>
            <p:nvPr/>
          </p:nvSpPr>
          <p:spPr>
            <a:xfrm>
              <a:off x="6790878" y="51821"/>
              <a:ext cx="19603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December 29 1992_2 (#92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_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2)</a:t>
              </a:r>
            </a:p>
          </p:txBody>
        </p:sp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C28B8A5E-3264-C5CC-5B94-FE9AA0A0020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3071" t="7948" r="5661" b="2432"/>
            <a:stretch>
              <a:fillRect/>
            </a:stretch>
          </p:blipFill>
          <p:spPr>
            <a:xfrm>
              <a:off x="6604334" y="244787"/>
              <a:ext cx="2091965" cy="1814069"/>
            </a:xfrm>
            <a:prstGeom prst="rect">
              <a:avLst/>
            </a:prstGeom>
          </p:spPr>
        </p:pic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28BDA4A-93EA-7A1B-65D9-14CBBECBEF05}"/>
              </a:ext>
            </a:extLst>
          </p:cNvPr>
          <p:cNvGrpSpPr/>
          <p:nvPr/>
        </p:nvGrpSpPr>
        <p:grpSpPr>
          <a:xfrm>
            <a:off x="158063" y="2187083"/>
            <a:ext cx="2139818" cy="2038437"/>
            <a:chOff x="74213" y="2047076"/>
            <a:chExt cx="2139818" cy="2038437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370C091-28FA-F016-4A21-756CAB8105D4}"/>
                </a:ext>
              </a:extLst>
            </p:cNvPr>
            <p:cNvSpPr txBox="1"/>
            <p:nvPr/>
          </p:nvSpPr>
          <p:spPr>
            <a:xfrm>
              <a:off x="253662" y="2047076"/>
              <a:ext cx="1960369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December 29 1992_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3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 (#92_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3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)</a:t>
              </a:r>
            </a:p>
          </p:txBody>
        </p:sp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DCC4103A-970E-D131-DFE4-AC82D3C110EF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949" t="7999" r="5145" b="2635"/>
            <a:stretch>
              <a:fillRect/>
            </a:stretch>
          </p:blipFill>
          <p:spPr>
            <a:xfrm>
              <a:off x="74213" y="2273691"/>
              <a:ext cx="2125023" cy="1811822"/>
            </a:xfrm>
            <a:prstGeom prst="rect">
              <a:avLst/>
            </a:prstGeom>
          </p:spPr>
        </p:pic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8A047985-513B-33DC-21E7-326AC17FDF1E}"/>
              </a:ext>
            </a:extLst>
          </p:cNvPr>
          <p:cNvGrpSpPr/>
          <p:nvPr/>
        </p:nvGrpSpPr>
        <p:grpSpPr>
          <a:xfrm>
            <a:off x="2286192" y="2190099"/>
            <a:ext cx="2202911" cy="2035421"/>
            <a:chOff x="2140329" y="2056842"/>
            <a:chExt cx="2202911" cy="2035421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15F55192-0865-6097-09DC-E8A820767FBE}"/>
                </a:ext>
              </a:extLst>
            </p:cNvPr>
            <p:cNvSpPr txBox="1"/>
            <p:nvPr/>
          </p:nvSpPr>
          <p:spPr>
            <a:xfrm>
              <a:off x="2360789" y="2056842"/>
              <a:ext cx="1982451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December 29 1992_4 (#92_4)</a:t>
              </a:r>
            </a:p>
          </p:txBody>
        </p:sp>
        <p:pic>
          <p:nvPicPr>
            <p:cNvPr id="40" name="Picture 39">
              <a:extLst>
                <a:ext uri="{FF2B5EF4-FFF2-40B4-BE49-F238E27FC236}">
                  <a16:creationId xmlns:a16="http://schemas.microsoft.com/office/drawing/2014/main" id="{05F6604C-5842-65B8-C679-3790E192B89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rcRect l="2128" t="7949" r="4975" b="2577"/>
            <a:stretch>
              <a:fillRect/>
            </a:stretch>
          </p:blipFill>
          <p:spPr>
            <a:xfrm>
              <a:off x="2140329" y="2248463"/>
              <a:ext cx="2167449" cy="1843800"/>
            </a:xfrm>
            <a:prstGeom prst="rect">
              <a:avLst/>
            </a:prstGeom>
          </p:spPr>
        </p:pic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AF603C2D-1EC7-5DA3-3EE4-772E418AD407}"/>
              </a:ext>
            </a:extLst>
          </p:cNvPr>
          <p:cNvGrpSpPr/>
          <p:nvPr/>
        </p:nvGrpSpPr>
        <p:grpSpPr>
          <a:xfrm>
            <a:off x="115637" y="11064"/>
            <a:ext cx="2167449" cy="2037178"/>
            <a:chOff x="4346915" y="2052999"/>
            <a:chExt cx="2167449" cy="203717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B44F3E7C-076B-6024-8980-7F931C28F1FB}"/>
                </a:ext>
              </a:extLst>
            </p:cNvPr>
            <p:cNvSpPr txBox="1"/>
            <p:nvPr/>
          </p:nvSpPr>
          <p:spPr>
            <a:xfrm>
              <a:off x="4897735" y="2052999"/>
              <a:ext cx="1345066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May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  199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1 (#91_1)</a:t>
              </a:r>
              <a:endParaRPr lang="en-US" sz="1100" b="1" dirty="0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2" name="Picture 41">
              <a:extLst>
                <a:ext uri="{FF2B5EF4-FFF2-40B4-BE49-F238E27FC236}">
                  <a16:creationId xmlns:a16="http://schemas.microsoft.com/office/drawing/2014/main" id="{ED1D19D0-BC93-2AAF-B581-4BFF3A883CBB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rcRect l="3262" t="8238" r="4886" b="1950"/>
            <a:stretch>
              <a:fillRect/>
            </a:stretch>
          </p:blipFill>
          <p:spPr>
            <a:xfrm>
              <a:off x="4346915" y="2242456"/>
              <a:ext cx="2167449" cy="1847721"/>
            </a:xfrm>
            <a:prstGeom prst="rect">
              <a:avLst/>
            </a:prstGeom>
          </p:spPr>
        </p:pic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78A8DA2-12E8-5AE0-6054-A479B4708819}"/>
              </a:ext>
            </a:extLst>
          </p:cNvPr>
          <p:cNvGrpSpPr/>
          <p:nvPr/>
        </p:nvGrpSpPr>
        <p:grpSpPr>
          <a:xfrm>
            <a:off x="2297881" y="5619"/>
            <a:ext cx="2144070" cy="2012480"/>
            <a:chOff x="6552229" y="2076751"/>
            <a:chExt cx="2144070" cy="201248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D524285-E91A-9F84-9D0A-FA51D1040EE4}"/>
                </a:ext>
              </a:extLst>
            </p:cNvPr>
            <p:cNvSpPr txBox="1"/>
            <p:nvPr/>
          </p:nvSpPr>
          <p:spPr>
            <a:xfrm>
              <a:off x="7087279" y="2076751"/>
              <a:ext cx="147795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May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  199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1</a:t>
              </a:r>
              <a:r>
                <a:rPr lang="en-US" sz="1100" b="1" dirty="0">
                  <a:latin typeface="+mj-lt"/>
                  <a:cs typeface="Times New Roman" panose="02020603050405020304" pitchFamily="18" charset="0"/>
                </a:rPr>
                <a:t>_</a:t>
              </a:r>
              <a:r>
                <a:rPr lang="en-US" altLang="ja-JP" sz="1100" b="1" dirty="0">
                  <a:latin typeface="+mj-lt"/>
                  <a:cs typeface="Times New Roman" panose="02020603050405020304" pitchFamily="18" charset="0"/>
                </a:rPr>
                <a:t>2 (#91_2)</a:t>
              </a:r>
              <a:endParaRPr lang="en-US" sz="1100" b="1" dirty="0">
                <a:latin typeface="+mj-lt"/>
                <a:cs typeface="Times New Roman" panose="02020603050405020304" pitchFamily="18" charset="0"/>
              </a:endParaRPr>
            </a:p>
          </p:txBody>
        </p:sp>
        <p:pic>
          <p:nvPicPr>
            <p:cNvPr id="44" name="Picture 43">
              <a:extLst>
                <a:ext uri="{FF2B5EF4-FFF2-40B4-BE49-F238E27FC236}">
                  <a16:creationId xmlns:a16="http://schemas.microsoft.com/office/drawing/2014/main" id="{20CB411F-5268-5651-4A7D-1577B0E92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rcRect l="2630" t="8254" r="5657" b="2521"/>
            <a:stretch>
              <a:fillRect/>
            </a:stretch>
          </p:blipFill>
          <p:spPr>
            <a:xfrm>
              <a:off x="6552229" y="2268438"/>
              <a:ext cx="2144070" cy="182079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6080654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Metadata/LabelInfo.xml><?xml version="1.0" encoding="utf-8"?>
<clbl:labelList xmlns:clbl="http://schemas.microsoft.com/office/2020/mipLabelMetadata">
  <clbl:label id="{ddc55989-3c9e-4466-8514-eac6f80f6373}" enabled="1" method="Privileged" siteId="{18a7fec8-652f-409b-8369-272d9ce80620}" contentBits="0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</TotalTime>
  <Words>99</Words>
  <Application>Microsoft Office PowerPoint</Application>
  <PresentationFormat>On-screen Show (4:3)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岩橋くるみ</dc:creator>
  <cp:lastModifiedBy>岩橋くるみ</cp:lastModifiedBy>
  <cp:revision>16</cp:revision>
  <dcterms:created xsi:type="dcterms:W3CDTF">2025-10-22T00:58:29Z</dcterms:created>
  <dcterms:modified xsi:type="dcterms:W3CDTF">2026-05-12T11:06:06Z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dc55989-3c9e-4466-8514-eac6f80f6373_Enabled">
    <vt:lpwstr>true</vt:lpwstr>
  </property>
  <property fmtid="{D5CDD505-2E9C-101B-9397-08002B2CF9AE}" pid="3" name="MSIP_Label_ddc55989-3c9e-4466-8514-eac6f80f6373_SetDate">
    <vt:lpwstr>2025-10-22T02:21:12Z</vt:lpwstr>
  </property>
  <property fmtid="{D5CDD505-2E9C-101B-9397-08002B2CF9AE}" pid="4" name="MSIP_Label_ddc55989-3c9e-4466-8514-eac6f80f6373_Method">
    <vt:lpwstr>Privileged</vt:lpwstr>
  </property>
  <property fmtid="{D5CDD505-2E9C-101B-9397-08002B2CF9AE}" pid="5" name="MSIP_Label_ddc55989-3c9e-4466-8514-eac6f80f6373_Name">
    <vt:lpwstr>ddc55989-3c9e-4466-8514-eac6f80f6373</vt:lpwstr>
  </property>
  <property fmtid="{D5CDD505-2E9C-101B-9397-08002B2CF9AE}" pid="6" name="MSIP_Label_ddc55989-3c9e-4466-8514-eac6f80f6373_SiteId">
    <vt:lpwstr>18a7fec8-652f-409b-8369-272d9ce80620</vt:lpwstr>
  </property>
  <property fmtid="{D5CDD505-2E9C-101B-9397-08002B2CF9AE}" pid="7" name="MSIP_Label_ddc55989-3c9e-4466-8514-eac6f80f6373_ActionId">
    <vt:lpwstr>e866c2dc-cbb4-4f95-8f14-ac6d4e0f1574</vt:lpwstr>
  </property>
  <property fmtid="{D5CDD505-2E9C-101B-9397-08002B2CF9AE}" pid="8" name="MSIP_Label_ddc55989-3c9e-4466-8514-eac6f80f6373_ContentBits">
    <vt:lpwstr>0</vt:lpwstr>
  </property>
  <property fmtid="{D5CDD505-2E9C-101B-9397-08002B2CF9AE}" pid="9" name="MSIP_Label_ddc55989-3c9e-4466-8514-eac6f80f6373_Tag">
    <vt:lpwstr>10, 0, 1, 1</vt:lpwstr>
  </property>
</Properties>
</file>