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440021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07"/>
    <p:restoredTop sz="94662"/>
  </p:normalViewPr>
  <p:slideViewPr>
    <p:cSldViewPr snapToGrid="0">
      <p:cViewPr>
        <p:scale>
          <a:sx n="400" d="100"/>
          <a:sy n="400" d="100"/>
        </p:scale>
        <p:origin x="-8600" y="-14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7EB7B-F024-B147-BAF0-E5F73D73E41B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F341A-6388-B544-89FA-20A93769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91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1pPr>
    <a:lvl2pPr marL="604784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2pPr>
    <a:lvl3pPr marL="1209568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3pPr>
    <a:lvl4pPr marL="1814352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4pPr>
    <a:lvl5pPr marL="2419137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5pPr>
    <a:lvl6pPr marL="3023921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6pPr>
    <a:lvl7pPr marL="3628705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7pPr>
    <a:lvl8pPr marL="4233489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8pPr>
    <a:lvl9pPr marL="4838273" algn="l" defTabSz="1209568" rtl="0" eaLnBrk="1" latinLnBrk="0" hangingPunct="1">
      <a:defRPr sz="15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Karsten et al. (2013)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2a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3209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Karsten et al. (2013)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2b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47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Karsten et al. (2013)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3a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1851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Karsten et al. (2013)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3b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348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Wright et al. (2017)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1a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530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Wright et al. (2017)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1b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867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Wright et al. (2017)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2a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318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Wright et al. (2017) </a:t>
            </a:r>
            <a:r>
              <a:rPr lang="de-DE" dirty="0" err="1"/>
              <a:t>Int</a:t>
            </a:r>
            <a:r>
              <a:rPr lang="de-DE" dirty="0"/>
              <a:t> J Sports </a:t>
            </a:r>
            <a:r>
              <a:rPr lang="de-DE" dirty="0" err="1"/>
              <a:t>Med</a:t>
            </a:r>
            <a:r>
              <a:rPr lang="de-DE" dirty="0"/>
              <a:t> – Fig. 2b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8017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Clark et al. (2019) </a:t>
            </a:r>
            <a:r>
              <a:rPr lang="de-DE" dirty="0" err="1"/>
              <a:t>Med</a:t>
            </a:r>
            <a:r>
              <a:rPr lang="de-DE" dirty="0"/>
              <a:t> </a:t>
            </a:r>
            <a:r>
              <a:rPr lang="de-DE" dirty="0" err="1"/>
              <a:t>Sci</a:t>
            </a:r>
            <a:r>
              <a:rPr lang="de-DE" dirty="0"/>
              <a:t> Sports </a:t>
            </a:r>
            <a:r>
              <a:rPr lang="de-DE" dirty="0" err="1"/>
              <a:t>Exer</a:t>
            </a:r>
            <a:r>
              <a:rPr lang="de-DE" dirty="0"/>
              <a:t> – Fig. 3a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0277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Clark et al. (2019) </a:t>
            </a:r>
            <a:r>
              <a:rPr lang="de-DE" dirty="0" err="1"/>
              <a:t>Med</a:t>
            </a:r>
            <a:r>
              <a:rPr lang="de-DE" dirty="0"/>
              <a:t> </a:t>
            </a:r>
            <a:r>
              <a:rPr lang="de-DE" dirty="0" err="1"/>
              <a:t>Sci</a:t>
            </a:r>
            <a:r>
              <a:rPr lang="de-DE" dirty="0"/>
              <a:t> Sports </a:t>
            </a:r>
            <a:r>
              <a:rPr lang="de-DE" dirty="0" err="1"/>
              <a:t>Exer</a:t>
            </a:r>
            <a:r>
              <a:rPr lang="de-DE" dirty="0"/>
              <a:t> – Fig. 3c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839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Goulding et al. (2021) </a:t>
            </a:r>
            <a:r>
              <a:rPr lang="de-DE" dirty="0" err="1"/>
              <a:t>Eur</a:t>
            </a:r>
            <a:r>
              <a:rPr lang="de-DE" dirty="0"/>
              <a:t> J </a:t>
            </a:r>
            <a:r>
              <a:rPr lang="de-DE" dirty="0" err="1"/>
              <a:t>Appl</a:t>
            </a:r>
            <a:r>
              <a:rPr lang="de-DE" dirty="0"/>
              <a:t> </a:t>
            </a:r>
            <a:r>
              <a:rPr lang="de-DE" dirty="0" err="1"/>
              <a:t>Physiol</a:t>
            </a:r>
            <a:r>
              <a:rPr lang="de-DE" dirty="0"/>
              <a:t> – Fig. 2a (</a:t>
            </a:r>
            <a:r>
              <a:rPr lang="de-DE" dirty="0" err="1"/>
              <a:t>upright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1983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Goulding et al. (2021) </a:t>
            </a:r>
            <a:r>
              <a:rPr lang="de-DE" dirty="0" err="1"/>
              <a:t>Eur</a:t>
            </a:r>
            <a:r>
              <a:rPr lang="de-DE" dirty="0"/>
              <a:t> J </a:t>
            </a:r>
            <a:r>
              <a:rPr lang="de-DE" dirty="0" err="1"/>
              <a:t>Appl</a:t>
            </a:r>
            <a:r>
              <a:rPr lang="de-DE" dirty="0"/>
              <a:t> </a:t>
            </a:r>
            <a:r>
              <a:rPr lang="de-DE" dirty="0" err="1"/>
              <a:t>Physiol</a:t>
            </a:r>
            <a:r>
              <a:rPr lang="de-DE" dirty="0"/>
              <a:t> – Fig. 4a (</a:t>
            </a:r>
            <a:r>
              <a:rPr lang="de-DE" dirty="0" err="1"/>
              <a:t>supine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68980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Goulding et al. (2021) </a:t>
            </a:r>
            <a:r>
              <a:rPr lang="de-DE" dirty="0" err="1"/>
              <a:t>Eur</a:t>
            </a:r>
            <a:r>
              <a:rPr lang="de-DE" dirty="0"/>
              <a:t> J </a:t>
            </a:r>
            <a:r>
              <a:rPr lang="de-DE" dirty="0" err="1"/>
              <a:t>Appl</a:t>
            </a:r>
            <a:r>
              <a:rPr lang="de-DE" dirty="0"/>
              <a:t> </a:t>
            </a:r>
            <a:r>
              <a:rPr lang="de-DE" dirty="0" err="1"/>
              <a:t>Physiol</a:t>
            </a:r>
            <a:r>
              <a:rPr lang="de-DE" dirty="0"/>
              <a:t> – Fig. 3a (</a:t>
            </a:r>
            <a:r>
              <a:rPr lang="de-DE" dirty="0" err="1"/>
              <a:t>upright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1842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Goulding et al. (2021) </a:t>
            </a:r>
            <a:r>
              <a:rPr lang="de-DE" dirty="0" err="1"/>
              <a:t>Eur</a:t>
            </a:r>
            <a:r>
              <a:rPr lang="de-DE" dirty="0"/>
              <a:t> J </a:t>
            </a:r>
            <a:r>
              <a:rPr lang="de-DE" dirty="0" err="1"/>
              <a:t>Appl</a:t>
            </a:r>
            <a:r>
              <a:rPr lang="de-DE" dirty="0"/>
              <a:t> </a:t>
            </a:r>
            <a:r>
              <a:rPr lang="de-DE" dirty="0" err="1"/>
              <a:t>Physiol</a:t>
            </a:r>
            <a:r>
              <a:rPr lang="de-DE" dirty="0"/>
              <a:t> – Fig. 3b (</a:t>
            </a:r>
            <a:r>
              <a:rPr lang="de-DE" dirty="0" err="1"/>
              <a:t>supine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F341A-6388-B544-89FA-20A93769D62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18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767462"/>
            <a:ext cx="12240181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672376"/>
            <a:ext cx="10800160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4599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50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692444"/>
            <a:ext cx="12420184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227345"/>
            <a:ext cx="12420184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51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874937"/>
            <a:ext cx="6120091" cy="68523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874937"/>
            <a:ext cx="6120091" cy="68523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093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74990"/>
            <a:ext cx="12420184" cy="208745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647443"/>
            <a:ext cx="609196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944914"/>
            <a:ext cx="6091964" cy="58023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647443"/>
            <a:ext cx="612196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944914"/>
            <a:ext cx="6121966" cy="58023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49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415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556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554968"/>
            <a:ext cx="7290108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460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554968"/>
            <a:ext cx="7290108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28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08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74987"/>
            <a:ext cx="3105046" cy="91523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74987"/>
            <a:ext cx="9135135" cy="91523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02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74990"/>
            <a:ext cx="1242018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874937"/>
            <a:ext cx="1242018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C0073-6205-3443-B921-75FD27A9C064}" type="datetimeFigureOut">
              <a:rPr lang="de-DE" smtClean="0"/>
              <a:t>28.06.26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009783"/>
            <a:ext cx="4860072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F7ABB-BAEC-F049-A9B8-FBD04D5877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58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AA00203-F25F-8FFC-EC16-3D2D7A526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33" y="657344"/>
            <a:ext cx="14149546" cy="948507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0C83F17-C26C-E6E4-0472-9CC9B49D9030}"/>
              </a:ext>
            </a:extLst>
          </p:cNvPr>
          <p:cNvSpPr/>
          <p:nvPr/>
        </p:nvSpPr>
        <p:spPr>
          <a:xfrm>
            <a:off x="7732354" y="418821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3FEFBE-E977-2B25-D0AD-E01FCAFEB19D}"/>
              </a:ext>
            </a:extLst>
          </p:cNvPr>
          <p:cNvSpPr/>
          <p:nvPr/>
        </p:nvSpPr>
        <p:spPr>
          <a:xfrm>
            <a:off x="8301901" y="385339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0B4E46F-8178-E6FB-7B5D-E10B02D552E5}"/>
              </a:ext>
            </a:extLst>
          </p:cNvPr>
          <p:cNvSpPr/>
          <p:nvPr/>
        </p:nvSpPr>
        <p:spPr>
          <a:xfrm>
            <a:off x="8187330" y="326159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1B99423-4995-A836-D3A8-EE35E9665032}"/>
              </a:ext>
            </a:extLst>
          </p:cNvPr>
          <p:cNvSpPr/>
          <p:nvPr/>
        </p:nvSpPr>
        <p:spPr>
          <a:xfrm>
            <a:off x="8824725" y="338173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5553456-856B-8EA5-D56C-94E6A5E65BC1}"/>
              </a:ext>
            </a:extLst>
          </p:cNvPr>
          <p:cNvSpPr/>
          <p:nvPr/>
        </p:nvSpPr>
        <p:spPr>
          <a:xfrm>
            <a:off x="9260788" y="348741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141C29A-C79A-5F9A-0036-E20460FA1AC6}"/>
              </a:ext>
            </a:extLst>
          </p:cNvPr>
          <p:cNvSpPr/>
          <p:nvPr/>
        </p:nvSpPr>
        <p:spPr>
          <a:xfrm>
            <a:off x="9563360" y="324937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9DA1FE-A6BE-7BDE-2527-549C39CAD964}"/>
              </a:ext>
            </a:extLst>
          </p:cNvPr>
          <p:cNvSpPr/>
          <p:nvPr/>
        </p:nvSpPr>
        <p:spPr>
          <a:xfrm>
            <a:off x="9842568" y="291120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262EBF8-359D-C887-A493-18E750C9590C}"/>
              </a:ext>
            </a:extLst>
          </p:cNvPr>
          <p:cNvSpPr/>
          <p:nvPr/>
        </p:nvSpPr>
        <p:spPr>
          <a:xfrm>
            <a:off x="10038350" y="290675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4E23B3F-3CD3-A817-F89B-B6BAA9FBE9FF}"/>
              </a:ext>
            </a:extLst>
          </p:cNvPr>
          <p:cNvSpPr/>
          <p:nvPr/>
        </p:nvSpPr>
        <p:spPr>
          <a:xfrm>
            <a:off x="10060600" y="271542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566CCF2-78D6-21AD-F057-CFACE7847114}"/>
              </a:ext>
            </a:extLst>
          </p:cNvPr>
          <p:cNvSpPr/>
          <p:nvPr/>
        </p:nvSpPr>
        <p:spPr>
          <a:xfrm>
            <a:off x="10396542" y="284446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142D41-9DE0-3655-45E1-D9E9364BCF9C}"/>
              </a:ext>
            </a:extLst>
          </p:cNvPr>
          <p:cNvSpPr/>
          <p:nvPr/>
        </p:nvSpPr>
        <p:spPr>
          <a:xfrm>
            <a:off x="10762522" y="283667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EB2F262-1265-474A-8BF2-0E686766A13F}"/>
              </a:ext>
            </a:extLst>
          </p:cNvPr>
          <p:cNvSpPr/>
          <p:nvPr/>
        </p:nvSpPr>
        <p:spPr>
          <a:xfrm>
            <a:off x="10898237" y="171093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9DC367D-8DD2-2999-246A-63B6EFF03F54}"/>
              </a:ext>
            </a:extLst>
          </p:cNvPr>
          <p:cNvSpPr/>
          <p:nvPr/>
        </p:nvSpPr>
        <p:spPr>
          <a:xfrm>
            <a:off x="11277569" y="146286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20E5975-9318-05D5-65CD-9952A825BDEE}"/>
              </a:ext>
            </a:extLst>
          </p:cNvPr>
          <p:cNvSpPr/>
          <p:nvPr/>
        </p:nvSpPr>
        <p:spPr>
          <a:xfrm>
            <a:off x="2675585" y="8280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3F5A27E-A490-B032-C6DE-36AEBBAAF00D}"/>
              </a:ext>
            </a:extLst>
          </p:cNvPr>
          <p:cNvSpPr/>
          <p:nvPr/>
        </p:nvSpPr>
        <p:spPr>
          <a:xfrm>
            <a:off x="13653591" y="8280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5635044-F3DB-684D-728F-D6D3C69A81CC}"/>
              </a:ext>
            </a:extLst>
          </p:cNvPr>
          <p:cNvSpPr/>
          <p:nvPr/>
        </p:nvSpPr>
        <p:spPr>
          <a:xfrm>
            <a:off x="2674800" y="96794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55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2E9F272-F428-747B-70D5-6B0FD74FA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27" y="779872"/>
            <a:ext cx="14012757" cy="9240018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72502C3-8A43-E3EC-CB27-316067D679B0}"/>
              </a:ext>
            </a:extLst>
          </p:cNvPr>
          <p:cNvSpPr/>
          <p:nvPr/>
        </p:nvSpPr>
        <p:spPr>
          <a:xfrm>
            <a:off x="2947570" y="112785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F903D9-E4E4-07E2-221D-8630A6F1E35D}"/>
              </a:ext>
            </a:extLst>
          </p:cNvPr>
          <p:cNvSpPr/>
          <p:nvPr/>
        </p:nvSpPr>
        <p:spPr>
          <a:xfrm>
            <a:off x="2948776" y="827188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2C1436F-F61E-9413-27B5-CC935DC0C53E}"/>
              </a:ext>
            </a:extLst>
          </p:cNvPr>
          <p:cNvSpPr/>
          <p:nvPr/>
        </p:nvSpPr>
        <p:spPr>
          <a:xfrm>
            <a:off x="13710134" y="82728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2C38A6-D363-8E09-C14C-82A5FF68218F}"/>
              </a:ext>
            </a:extLst>
          </p:cNvPr>
          <p:cNvSpPr/>
          <p:nvPr/>
        </p:nvSpPr>
        <p:spPr>
          <a:xfrm>
            <a:off x="8051001" y="428472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24B030-0A46-686B-C3A6-DA967FD2D5E7}"/>
              </a:ext>
            </a:extLst>
          </p:cNvPr>
          <p:cNvSpPr/>
          <p:nvPr/>
        </p:nvSpPr>
        <p:spPr>
          <a:xfrm>
            <a:off x="8520901" y="396087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B87E1D1-8A12-4A66-710B-9C6E4AE134F9}"/>
              </a:ext>
            </a:extLst>
          </p:cNvPr>
          <p:cNvSpPr/>
          <p:nvPr/>
        </p:nvSpPr>
        <p:spPr>
          <a:xfrm>
            <a:off x="8768551" y="337984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D697C6F-7737-12DC-64AD-7D476972A4F3}"/>
              </a:ext>
            </a:extLst>
          </p:cNvPr>
          <p:cNvSpPr/>
          <p:nvPr/>
        </p:nvSpPr>
        <p:spPr>
          <a:xfrm>
            <a:off x="9400376" y="349414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AC892A-0E65-816D-7ACC-0E2EABE445A1}"/>
              </a:ext>
            </a:extLst>
          </p:cNvPr>
          <p:cNvSpPr/>
          <p:nvPr/>
        </p:nvSpPr>
        <p:spPr>
          <a:xfrm>
            <a:off x="9768676" y="360527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22721E0-305E-A42A-DDB7-5E05510E5C58}"/>
              </a:ext>
            </a:extLst>
          </p:cNvPr>
          <p:cNvSpPr/>
          <p:nvPr/>
        </p:nvSpPr>
        <p:spPr>
          <a:xfrm>
            <a:off x="9857576" y="337032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7B26DF1-F7B3-D69C-6C64-0E8878985FF1}"/>
              </a:ext>
            </a:extLst>
          </p:cNvPr>
          <p:cNvSpPr/>
          <p:nvPr/>
        </p:nvSpPr>
        <p:spPr>
          <a:xfrm>
            <a:off x="10006801" y="303377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7750B3-B23B-5E09-250F-18A018BD1AEF}"/>
              </a:ext>
            </a:extLst>
          </p:cNvPr>
          <p:cNvSpPr/>
          <p:nvPr/>
        </p:nvSpPr>
        <p:spPr>
          <a:xfrm>
            <a:off x="10216351" y="286549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A32688B-E1E4-D9B3-5710-3688D99C1971}"/>
              </a:ext>
            </a:extLst>
          </p:cNvPr>
          <p:cNvSpPr/>
          <p:nvPr/>
        </p:nvSpPr>
        <p:spPr>
          <a:xfrm>
            <a:off x="10410026" y="303059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488BD09-1406-6653-88ED-1D451F3029E2}"/>
              </a:ext>
            </a:extLst>
          </p:cNvPr>
          <p:cNvSpPr/>
          <p:nvPr/>
        </p:nvSpPr>
        <p:spPr>
          <a:xfrm>
            <a:off x="10562426" y="297662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1E245A4-1E15-9A3A-54FC-83E265C098BA}"/>
              </a:ext>
            </a:extLst>
          </p:cNvPr>
          <p:cNvSpPr/>
          <p:nvPr/>
        </p:nvSpPr>
        <p:spPr>
          <a:xfrm>
            <a:off x="10816426" y="295439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67AC75-3A2B-060B-E6DC-E59420EDFF40}"/>
              </a:ext>
            </a:extLst>
          </p:cNvPr>
          <p:cNvSpPr/>
          <p:nvPr/>
        </p:nvSpPr>
        <p:spPr>
          <a:xfrm>
            <a:off x="11073601" y="185902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7719C5-D6E6-3A63-DAB3-BB1F5639F41E}"/>
              </a:ext>
            </a:extLst>
          </p:cNvPr>
          <p:cNvSpPr/>
          <p:nvPr/>
        </p:nvSpPr>
        <p:spPr>
          <a:xfrm>
            <a:off x="11489526" y="162089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45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A07D620-F95F-F0D9-1DE1-AD3730B93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5" y="428077"/>
            <a:ext cx="14310802" cy="994360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98573424-1975-4AAC-7983-81754AC84A51}"/>
              </a:ext>
            </a:extLst>
          </p:cNvPr>
          <p:cNvSpPr/>
          <p:nvPr/>
        </p:nvSpPr>
        <p:spPr>
          <a:xfrm>
            <a:off x="1987990" y="81931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F2DC193-C205-28F7-D267-7102276373C3}"/>
              </a:ext>
            </a:extLst>
          </p:cNvPr>
          <p:cNvSpPr/>
          <p:nvPr/>
        </p:nvSpPr>
        <p:spPr>
          <a:xfrm>
            <a:off x="1987200" y="861861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DD873F8-022D-4AE1-F708-DDBF2CBA0814}"/>
              </a:ext>
            </a:extLst>
          </p:cNvPr>
          <p:cNvSpPr/>
          <p:nvPr/>
        </p:nvSpPr>
        <p:spPr>
          <a:xfrm>
            <a:off x="13738560" y="86184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558CD48-7208-1DD6-7F75-9F78528EF2AA}"/>
              </a:ext>
            </a:extLst>
          </p:cNvPr>
          <p:cNvSpPr/>
          <p:nvPr/>
        </p:nvSpPr>
        <p:spPr>
          <a:xfrm>
            <a:off x="11385213" y="445857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9E67474-F58A-CEA8-C2FC-07B6FBA3F2F2}"/>
              </a:ext>
            </a:extLst>
          </p:cNvPr>
          <p:cNvSpPr/>
          <p:nvPr/>
        </p:nvSpPr>
        <p:spPr>
          <a:xfrm>
            <a:off x="9026188" y="316952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F1CE14-D2F2-328A-DA74-AA7232D4C11D}"/>
              </a:ext>
            </a:extLst>
          </p:cNvPr>
          <p:cNvSpPr/>
          <p:nvPr/>
        </p:nvSpPr>
        <p:spPr>
          <a:xfrm>
            <a:off x="10994688" y="551267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6498A2B-74EA-275E-B3E4-3C0B3426A0F8}"/>
              </a:ext>
            </a:extLst>
          </p:cNvPr>
          <p:cNvSpPr/>
          <p:nvPr/>
        </p:nvSpPr>
        <p:spPr>
          <a:xfrm>
            <a:off x="9419888" y="576984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E12E252-BDE3-FFA2-E791-7F29366DA54A}"/>
              </a:ext>
            </a:extLst>
          </p:cNvPr>
          <p:cNvSpPr/>
          <p:nvPr/>
        </p:nvSpPr>
        <p:spPr>
          <a:xfrm>
            <a:off x="9026188" y="576667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CBEF091-60A2-C3D4-9902-75C6D68156DD}"/>
              </a:ext>
            </a:extLst>
          </p:cNvPr>
          <p:cNvSpPr/>
          <p:nvPr/>
        </p:nvSpPr>
        <p:spPr>
          <a:xfrm>
            <a:off x="8638838" y="576984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5FCDB77-F62E-9619-C902-8F3FC9948D22}"/>
              </a:ext>
            </a:extLst>
          </p:cNvPr>
          <p:cNvSpPr/>
          <p:nvPr/>
        </p:nvSpPr>
        <p:spPr>
          <a:xfrm>
            <a:off x="9026188" y="551267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9A75F7D-8859-D82F-976F-9F8EC85B59DF}"/>
              </a:ext>
            </a:extLst>
          </p:cNvPr>
          <p:cNvSpPr/>
          <p:nvPr/>
        </p:nvSpPr>
        <p:spPr>
          <a:xfrm>
            <a:off x="7854613" y="603019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2D82E0F-DB26-C031-D7EA-E534B219FA68}"/>
              </a:ext>
            </a:extLst>
          </p:cNvPr>
          <p:cNvSpPr/>
          <p:nvPr/>
        </p:nvSpPr>
        <p:spPr>
          <a:xfrm>
            <a:off x="7854613" y="498879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538828A-9667-9855-94F3-61D882286930}"/>
              </a:ext>
            </a:extLst>
          </p:cNvPr>
          <p:cNvSpPr/>
          <p:nvPr/>
        </p:nvSpPr>
        <p:spPr>
          <a:xfrm>
            <a:off x="8248313" y="420139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B29106C-0E54-532C-A082-95F9E2E288D3}"/>
              </a:ext>
            </a:extLst>
          </p:cNvPr>
          <p:cNvSpPr/>
          <p:nvPr/>
        </p:nvSpPr>
        <p:spPr>
          <a:xfrm>
            <a:off x="5888624" y="498684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60B1622-BB08-EB0A-03A9-698A036B5485}"/>
              </a:ext>
            </a:extLst>
          </p:cNvPr>
          <p:cNvSpPr/>
          <p:nvPr/>
        </p:nvSpPr>
        <p:spPr>
          <a:xfrm>
            <a:off x="4326519" y="785554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63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199B58E-4683-229B-4997-73E7EAD51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82" y="529634"/>
            <a:ext cx="13861848" cy="974049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120F624-6AC8-2EE9-8C7B-B0C1E68E2868}"/>
              </a:ext>
            </a:extLst>
          </p:cNvPr>
          <p:cNvSpPr/>
          <p:nvPr/>
        </p:nvSpPr>
        <p:spPr>
          <a:xfrm>
            <a:off x="2098800" y="90377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0203D8C-2E33-FFB1-9D49-0B8319CA9AE9}"/>
              </a:ext>
            </a:extLst>
          </p:cNvPr>
          <p:cNvSpPr/>
          <p:nvPr/>
        </p:nvSpPr>
        <p:spPr>
          <a:xfrm>
            <a:off x="2099999" y="8550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197DE5-3994-3A36-5A17-ECEC78C83F78}"/>
              </a:ext>
            </a:extLst>
          </p:cNvPr>
          <p:cNvSpPr/>
          <p:nvPr/>
        </p:nvSpPr>
        <p:spPr>
          <a:xfrm>
            <a:off x="13615526" y="8550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03159C6-315D-4E99-D71A-BB708580328D}"/>
              </a:ext>
            </a:extLst>
          </p:cNvPr>
          <p:cNvSpPr/>
          <p:nvPr/>
        </p:nvSpPr>
        <p:spPr>
          <a:xfrm>
            <a:off x="5163734" y="779078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72624DA-05DE-4F95-27E6-6E28FE37F8EC}"/>
              </a:ext>
            </a:extLst>
          </p:cNvPr>
          <p:cNvSpPr/>
          <p:nvPr/>
        </p:nvSpPr>
        <p:spPr>
          <a:xfrm>
            <a:off x="8237974" y="600916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E0BDE9-01D8-DF6D-7080-78AB7837D6C3}"/>
              </a:ext>
            </a:extLst>
          </p:cNvPr>
          <p:cNvSpPr/>
          <p:nvPr/>
        </p:nvSpPr>
        <p:spPr>
          <a:xfrm>
            <a:off x="8618974" y="576151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E0B70E6-D647-737D-D927-1FA28E501133}"/>
              </a:ext>
            </a:extLst>
          </p:cNvPr>
          <p:cNvSpPr/>
          <p:nvPr/>
        </p:nvSpPr>
        <p:spPr>
          <a:xfrm>
            <a:off x="8996799" y="549799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085389-B9E1-6C9C-6B08-F5E3B939BA20}"/>
              </a:ext>
            </a:extLst>
          </p:cNvPr>
          <p:cNvSpPr/>
          <p:nvPr/>
        </p:nvSpPr>
        <p:spPr>
          <a:xfrm>
            <a:off x="8625324" y="498364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86A17C-60E0-6618-63D4-179927073C7C}"/>
              </a:ext>
            </a:extLst>
          </p:cNvPr>
          <p:cNvSpPr/>
          <p:nvPr/>
        </p:nvSpPr>
        <p:spPr>
          <a:xfrm>
            <a:off x="7469624" y="499316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A003E9-21F9-31FE-ADCB-E8658AAF3B83}"/>
              </a:ext>
            </a:extLst>
          </p:cNvPr>
          <p:cNvSpPr/>
          <p:nvPr/>
        </p:nvSpPr>
        <p:spPr>
          <a:xfrm>
            <a:off x="9774674" y="575516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09AA49-B4E9-CA27-5745-0A5B37FB8683}"/>
              </a:ext>
            </a:extLst>
          </p:cNvPr>
          <p:cNvSpPr/>
          <p:nvPr/>
        </p:nvSpPr>
        <p:spPr>
          <a:xfrm>
            <a:off x="10543024" y="576151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CE7CB7-D2A2-53EE-60B7-00A8EABA925E}"/>
              </a:ext>
            </a:extLst>
          </p:cNvPr>
          <p:cNvSpPr/>
          <p:nvPr/>
        </p:nvSpPr>
        <p:spPr>
          <a:xfrm>
            <a:off x="11698724" y="576469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067B27E-93A1-E073-C029-72B46F214A53}"/>
              </a:ext>
            </a:extLst>
          </p:cNvPr>
          <p:cNvSpPr/>
          <p:nvPr/>
        </p:nvSpPr>
        <p:spPr>
          <a:xfrm>
            <a:off x="11317724" y="549799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7FA9FB2-F884-34A0-5A37-5A2E0D737744}"/>
              </a:ext>
            </a:extLst>
          </p:cNvPr>
          <p:cNvSpPr/>
          <p:nvPr/>
        </p:nvSpPr>
        <p:spPr>
          <a:xfrm>
            <a:off x="11705074" y="447246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84AAA0B-23D1-7E3B-1E41-AE00CB5BFC88}"/>
              </a:ext>
            </a:extLst>
          </p:cNvPr>
          <p:cNvSpPr/>
          <p:nvPr/>
        </p:nvSpPr>
        <p:spPr>
          <a:xfrm>
            <a:off x="8999974" y="421529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073CA2-0244-6C42-6F4E-35F9838F2DF3}"/>
              </a:ext>
            </a:extLst>
          </p:cNvPr>
          <p:cNvSpPr/>
          <p:nvPr/>
        </p:nvSpPr>
        <p:spPr>
          <a:xfrm>
            <a:off x="9387324" y="319611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2589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4083972-D9F8-53B6-E99A-144A3EF9C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3" y="454761"/>
            <a:ext cx="14384950" cy="989024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F71A0CA-D5F2-2CA1-ADF9-CDB52B38451E}"/>
              </a:ext>
            </a:extLst>
          </p:cNvPr>
          <p:cNvSpPr/>
          <p:nvPr/>
        </p:nvSpPr>
        <p:spPr>
          <a:xfrm>
            <a:off x="3258000" y="149341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44648F1-F284-0982-8D3D-9C465C896BC2}"/>
              </a:ext>
            </a:extLst>
          </p:cNvPr>
          <p:cNvSpPr/>
          <p:nvPr/>
        </p:nvSpPr>
        <p:spPr>
          <a:xfrm>
            <a:off x="3256374" y="835464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A1FB581-6B0E-6CC6-4265-D8DFC738BD4B}"/>
              </a:ext>
            </a:extLst>
          </p:cNvPr>
          <p:cNvSpPr/>
          <p:nvPr/>
        </p:nvSpPr>
        <p:spPr>
          <a:xfrm>
            <a:off x="13684232" y="835574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9E6D68-FCD0-CE1D-97DD-4BBBAF727850}"/>
              </a:ext>
            </a:extLst>
          </p:cNvPr>
          <p:cNvSpPr/>
          <p:nvPr/>
        </p:nvSpPr>
        <p:spPr>
          <a:xfrm>
            <a:off x="6135517" y="73952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569D2B5-88D7-F6E0-E212-531B958EF7FB}"/>
              </a:ext>
            </a:extLst>
          </p:cNvPr>
          <p:cNvSpPr/>
          <p:nvPr/>
        </p:nvSpPr>
        <p:spPr>
          <a:xfrm>
            <a:off x="7458515" y="698010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78AB70-CD67-3EDE-7B70-784096C44A47}"/>
              </a:ext>
            </a:extLst>
          </p:cNvPr>
          <p:cNvSpPr/>
          <p:nvPr/>
        </p:nvSpPr>
        <p:spPr>
          <a:xfrm>
            <a:off x="7151406" y="65768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136C1E7-89B8-2C01-D6E5-47BD87046035}"/>
              </a:ext>
            </a:extLst>
          </p:cNvPr>
          <p:cNvSpPr/>
          <p:nvPr/>
        </p:nvSpPr>
        <p:spPr>
          <a:xfrm>
            <a:off x="6859306" y="590060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0E90FC-CB61-EE44-0172-77221A20575B}"/>
              </a:ext>
            </a:extLst>
          </p:cNvPr>
          <p:cNvSpPr/>
          <p:nvPr/>
        </p:nvSpPr>
        <p:spPr>
          <a:xfrm>
            <a:off x="7433981" y="55608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965FA9-97E3-3E06-D412-B30581D02643}"/>
              </a:ext>
            </a:extLst>
          </p:cNvPr>
          <p:cNvSpPr/>
          <p:nvPr/>
        </p:nvSpPr>
        <p:spPr>
          <a:xfrm>
            <a:off x="7402231" y="491635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1B1382C-71F6-7F3A-6FF2-9FE327896982}"/>
              </a:ext>
            </a:extLst>
          </p:cNvPr>
          <p:cNvSpPr/>
          <p:nvPr/>
        </p:nvSpPr>
        <p:spPr>
          <a:xfrm>
            <a:off x="7849906" y="59037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B11805-FB00-D5F9-A80D-24CDD857D2E0}"/>
              </a:ext>
            </a:extLst>
          </p:cNvPr>
          <p:cNvSpPr/>
          <p:nvPr/>
        </p:nvSpPr>
        <p:spPr>
          <a:xfrm>
            <a:off x="9935881" y="53576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A603B11-1439-F57C-F7D3-0E53001CFAC3}"/>
              </a:ext>
            </a:extLst>
          </p:cNvPr>
          <p:cNvSpPr/>
          <p:nvPr/>
        </p:nvSpPr>
        <p:spPr>
          <a:xfrm>
            <a:off x="9161181" y="600220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91B0B4B-26A8-C247-7887-E5B333E8EC3E}"/>
              </a:ext>
            </a:extLst>
          </p:cNvPr>
          <p:cNvSpPr/>
          <p:nvPr/>
        </p:nvSpPr>
        <p:spPr>
          <a:xfrm>
            <a:off x="9459631" y="615142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1E83335-7520-89A6-3D2C-FBECFAF6EBB0}"/>
              </a:ext>
            </a:extLst>
          </p:cNvPr>
          <p:cNvSpPr/>
          <p:nvPr/>
        </p:nvSpPr>
        <p:spPr>
          <a:xfrm>
            <a:off x="9442937" y="65408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7D4C38-C1AB-BF90-54F4-3AA7C9D2596C}"/>
              </a:ext>
            </a:extLst>
          </p:cNvPr>
          <p:cNvSpPr/>
          <p:nvPr/>
        </p:nvSpPr>
        <p:spPr>
          <a:xfrm>
            <a:off x="9002431" y="707217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6865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412DFCD-30CE-DA60-6137-E7C7837CB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5438"/>
            <a:ext cx="14400213" cy="1002888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983FCBA-7C1C-DB0B-B1DC-78923FC3A4D2}"/>
              </a:ext>
            </a:extLst>
          </p:cNvPr>
          <p:cNvSpPr/>
          <p:nvPr/>
        </p:nvSpPr>
        <p:spPr>
          <a:xfrm>
            <a:off x="6287917" y="48425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C8E7A5E-FE43-748E-9631-D6FFBE0C1796}"/>
              </a:ext>
            </a:extLst>
          </p:cNvPr>
          <p:cNvSpPr/>
          <p:nvPr/>
        </p:nvSpPr>
        <p:spPr>
          <a:xfrm>
            <a:off x="7443617" y="55283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86EC067-E125-A895-DA81-A45E9F5AB8C5}"/>
              </a:ext>
            </a:extLst>
          </p:cNvPr>
          <p:cNvSpPr/>
          <p:nvPr/>
        </p:nvSpPr>
        <p:spPr>
          <a:xfrm>
            <a:off x="7322967" y="58077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811F30-475B-8DA2-1873-D4B0BA2B182B}"/>
              </a:ext>
            </a:extLst>
          </p:cNvPr>
          <p:cNvSpPr/>
          <p:nvPr/>
        </p:nvSpPr>
        <p:spPr>
          <a:xfrm>
            <a:off x="7072142" y="61125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866196-17B4-F34D-6282-17361B739473}"/>
              </a:ext>
            </a:extLst>
          </p:cNvPr>
          <p:cNvSpPr/>
          <p:nvPr/>
        </p:nvSpPr>
        <p:spPr>
          <a:xfrm>
            <a:off x="8008767" y="589987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62E897-15B7-25E6-1B31-12FCAF07BDBB}"/>
              </a:ext>
            </a:extLst>
          </p:cNvPr>
          <p:cNvSpPr/>
          <p:nvPr/>
        </p:nvSpPr>
        <p:spPr>
          <a:xfrm>
            <a:off x="8497717" y="554744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1B0CB35-604B-8496-99A1-09EAA19A1AFD}"/>
              </a:ext>
            </a:extLst>
          </p:cNvPr>
          <p:cNvSpPr/>
          <p:nvPr/>
        </p:nvSpPr>
        <p:spPr>
          <a:xfrm>
            <a:off x="10069342" y="523312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1BBCE5-1380-19CF-E999-7B6187380DA3}"/>
              </a:ext>
            </a:extLst>
          </p:cNvPr>
          <p:cNvSpPr/>
          <p:nvPr/>
        </p:nvSpPr>
        <p:spPr>
          <a:xfrm>
            <a:off x="10913892" y="532837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4DB055-852C-52F4-20B2-57DAD4368E62}"/>
              </a:ext>
            </a:extLst>
          </p:cNvPr>
          <p:cNvSpPr/>
          <p:nvPr/>
        </p:nvSpPr>
        <p:spPr>
          <a:xfrm>
            <a:off x="10447167" y="40932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3CB6EE-A89A-8980-9A2A-75652D876AC4}"/>
              </a:ext>
            </a:extLst>
          </p:cNvPr>
          <p:cNvSpPr/>
          <p:nvPr/>
        </p:nvSpPr>
        <p:spPr>
          <a:xfrm>
            <a:off x="9170817" y="414092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EB688A0-D30A-FF3E-8E2E-D82797FB282C}"/>
              </a:ext>
            </a:extLst>
          </p:cNvPr>
          <p:cNvSpPr/>
          <p:nvPr/>
        </p:nvSpPr>
        <p:spPr>
          <a:xfrm>
            <a:off x="10361442" y="286457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119E35A-3442-C6B1-617E-88D53127D6E2}"/>
              </a:ext>
            </a:extLst>
          </p:cNvPr>
          <p:cNvSpPr/>
          <p:nvPr/>
        </p:nvSpPr>
        <p:spPr>
          <a:xfrm>
            <a:off x="11279017" y="249309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79B889D-97B4-81F4-853A-BC5DBC285A6D}"/>
              </a:ext>
            </a:extLst>
          </p:cNvPr>
          <p:cNvSpPr/>
          <p:nvPr/>
        </p:nvSpPr>
        <p:spPr>
          <a:xfrm>
            <a:off x="3170357" y="831085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37895FD-06BB-D941-83CB-97C23B60DD61}"/>
              </a:ext>
            </a:extLst>
          </p:cNvPr>
          <p:cNvSpPr/>
          <p:nvPr/>
        </p:nvSpPr>
        <p:spPr>
          <a:xfrm>
            <a:off x="13609757" y="831085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792199-2841-8358-1221-AF12DEA0CAF1}"/>
              </a:ext>
            </a:extLst>
          </p:cNvPr>
          <p:cNvSpPr/>
          <p:nvPr/>
        </p:nvSpPr>
        <p:spPr>
          <a:xfrm>
            <a:off x="3171600" y="135442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0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AD91613-110E-7AF8-2DFB-609406AF5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3364"/>
            <a:ext cx="14400213" cy="1049303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DDD5194-6810-8BB0-7B7B-A1C4D46A95AA}"/>
              </a:ext>
            </a:extLst>
          </p:cNvPr>
          <p:cNvSpPr/>
          <p:nvPr/>
        </p:nvSpPr>
        <p:spPr>
          <a:xfrm>
            <a:off x="2687757" y="8442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64B38A9-C50D-F6CF-9094-F3119E639F9D}"/>
              </a:ext>
            </a:extLst>
          </p:cNvPr>
          <p:cNvSpPr/>
          <p:nvPr/>
        </p:nvSpPr>
        <p:spPr>
          <a:xfrm>
            <a:off x="2690932" y="103375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09F5DDA-E932-D14C-DE33-A744FC417846}"/>
              </a:ext>
            </a:extLst>
          </p:cNvPr>
          <p:cNvSpPr/>
          <p:nvPr/>
        </p:nvSpPr>
        <p:spPr>
          <a:xfrm>
            <a:off x="13841532" y="8442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48AF8E-9A82-6550-5339-471732E5BD9E}"/>
              </a:ext>
            </a:extLst>
          </p:cNvPr>
          <p:cNvSpPr/>
          <p:nvPr/>
        </p:nvSpPr>
        <p:spPr>
          <a:xfrm>
            <a:off x="7151796" y="649106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110DF6-03DD-4F20-A231-6EC5EC55B996}"/>
              </a:ext>
            </a:extLst>
          </p:cNvPr>
          <p:cNvSpPr/>
          <p:nvPr/>
        </p:nvSpPr>
        <p:spPr>
          <a:xfrm>
            <a:off x="7510571" y="629103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AE0443-D93A-8D3C-AFCB-7405B27443B3}"/>
              </a:ext>
            </a:extLst>
          </p:cNvPr>
          <p:cNvSpPr/>
          <p:nvPr/>
        </p:nvSpPr>
        <p:spPr>
          <a:xfrm>
            <a:off x="8263046" y="514486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040201D-1A61-800B-B60D-017CA3D47BBA}"/>
              </a:ext>
            </a:extLst>
          </p:cNvPr>
          <p:cNvSpPr/>
          <p:nvPr/>
        </p:nvSpPr>
        <p:spPr>
          <a:xfrm>
            <a:off x="9596546" y="550998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39B9F5-AFD1-5329-C251-B129A6A82830}"/>
              </a:ext>
            </a:extLst>
          </p:cNvPr>
          <p:cNvSpPr/>
          <p:nvPr/>
        </p:nvSpPr>
        <p:spPr>
          <a:xfrm>
            <a:off x="8558321" y="469401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D41CA9-02D1-50F3-67D0-79500950B3BD}"/>
              </a:ext>
            </a:extLst>
          </p:cNvPr>
          <p:cNvSpPr/>
          <p:nvPr/>
        </p:nvSpPr>
        <p:spPr>
          <a:xfrm>
            <a:off x="7631221" y="448446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AD02E79-ACFB-E591-9767-86457119F513}"/>
              </a:ext>
            </a:extLst>
          </p:cNvPr>
          <p:cNvSpPr/>
          <p:nvPr/>
        </p:nvSpPr>
        <p:spPr>
          <a:xfrm>
            <a:off x="7021621" y="452573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78DAA72-1985-4513-1378-336986977A00}"/>
              </a:ext>
            </a:extLst>
          </p:cNvPr>
          <p:cNvSpPr/>
          <p:nvPr/>
        </p:nvSpPr>
        <p:spPr>
          <a:xfrm>
            <a:off x="11499216" y="403941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A0826EC-9510-B51A-9770-70FED7C996B8}"/>
              </a:ext>
            </a:extLst>
          </p:cNvPr>
          <p:cNvSpPr/>
          <p:nvPr/>
        </p:nvSpPr>
        <p:spPr>
          <a:xfrm>
            <a:off x="8603616" y="369334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D7DA3A-26A9-4D27-F030-B64C04541F12}"/>
              </a:ext>
            </a:extLst>
          </p:cNvPr>
          <p:cNvSpPr/>
          <p:nvPr/>
        </p:nvSpPr>
        <p:spPr>
          <a:xfrm>
            <a:off x="6997066" y="366794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834B11A-D71E-E678-F333-C813C63531B3}"/>
              </a:ext>
            </a:extLst>
          </p:cNvPr>
          <p:cNvSpPr/>
          <p:nvPr/>
        </p:nvSpPr>
        <p:spPr>
          <a:xfrm>
            <a:off x="7076441" y="333139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27D8D2-FF18-F825-7F7D-DE7EB71C5E62}"/>
              </a:ext>
            </a:extLst>
          </p:cNvPr>
          <p:cNvSpPr/>
          <p:nvPr/>
        </p:nvSpPr>
        <p:spPr>
          <a:xfrm>
            <a:off x="6463666" y="396956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337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0CCF3A2-9A0A-F736-C7A3-C705713EA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9" y="227719"/>
            <a:ext cx="14302154" cy="1034432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0D37A9DB-FE04-628E-2ED8-689E35A21733}"/>
              </a:ext>
            </a:extLst>
          </p:cNvPr>
          <p:cNvSpPr/>
          <p:nvPr/>
        </p:nvSpPr>
        <p:spPr>
          <a:xfrm>
            <a:off x="2490907" y="111947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3558586-A779-A887-F02B-5892B82D142C}"/>
              </a:ext>
            </a:extLst>
          </p:cNvPr>
          <p:cNvSpPr/>
          <p:nvPr/>
        </p:nvSpPr>
        <p:spPr>
          <a:xfrm>
            <a:off x="13349407" y="83412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A01548-9C89-E72E-C8B0-DE64604395DC}"/>
              </a:ext>
            </a:extLst>
          </p:cNvPr>
          <p:cNvSpPr/>
          <p:nvPr/>
        </p:nvSpPr>
        <p:spPr>
          <a:xfrm>
            <a:off x="2491200" y="833942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BB58B36-F40E-2EC9-8E9A-69C918910213}"/>
              </a:ext>
            </a:extLst>
          </p:cNvPr>
          <p:cNvSpPr/>
          <p:nvPr/>
        </p:nvSpPr>
        <p:spPr>
          <a:xfrm>
            <a:off x="6142861" y="40360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CAFB446-E4FE-0F82-1014-CF07FEBD0D17}"/>
              </a:ext>
            </a:extLst>
          </p:cNvPr>
          <p:cNvSpPr/>
          <p:nvPr/>
        </p:nvSpPr>
        <p:spPr>
          <a:xfrm>
            <a:off x="6269861" y="41503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C2F9294-81E2-6E86-D19C-AC665191A6DA}"/>
              </a:ext>
            </a:extLst>
          </p:cNvPr>
          <p:cNvSpPr/>
          <p:nvPr/>
        </p:nvSpPr>
        <p:spPr>
          <a:xfrm>
            <a:off x="6469886" y="40328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4CE54FE-112C-1652-373D-6A86D3378077}"/>
              </a:ext>
            </a:extLst>
          </p:cNvPr>
          <p:cNvSpPr/>
          <p:nvPr/>
        </p:nvSpPr>
        <p:spPr>
          <a:xfrm>
            <a:off x="6600061" y="46901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250955-ACA2-EC10-814B-6679EBACE79E}"/>
              </a:ext>
            </a:extLst>
          </p:cNvPr>
          <p:cNvSpPr/>
          <p:nvPr/>
        </p:nvSpPr>
        <p:spPr>
          <a:xfrm>
            <a:off x="6793736" y="52647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148434B-D567-6A8B-8BE3-72180DF0E33F}"/>
              </a:ext>
            </a:extLst>
          </p:cNvPr>
          <p:cNvSpPr/>
          <p:nvPr/>
        </p:nvSpPr>
        <p:spPr>
          <a:xfrm>
            <a:off x="7508111" y="57505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64A7C7-A44D-0EA4-B065-0B7D3C0CC1DF}"/>
              </a:ext>
            </a:extLst>
          </p:cNvPr>
          <p:cNvSpPr/>
          <p:nvPr/>
        </p:nvSpPr>
        <p:spPr>
          <a:xfrm>
            <a:off x="7949436" y="50615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6C276AE-9FB2-ABDC-FEA1-C8D6A72B3508}"/>
              </a:ext>
            </a:extLst>
          </p:cNvPr>
          <p:cNvSpPr/>
          <p:nvPr/>
        </p:nvSpPr>
        <p:spPr>
          <a:xfrm>
            <a:off x="8006586" y="40805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7715ACC-CC41-E52C-BCFB-0A49CD40B514}"/>
              </a:ext>
            </a:extLst>
          </p:cNvPr>
          <p:cNvSpPr/>
          <p:nvPr/>
        </p:nvSpPr>
        <p:spPr>
          <a:xfrm>
            <a:off x="9203561" y="54806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F8EDC93-1E3E-5385-362B-78CD29232C4D}"/>
              </a:ext>
            </a:extLst>
          </p:cNvPr>
          <p:cNvSpPr/>
          <p:nvPr/>
        </p:nvSpPr>
        <p:spPr>
          <a:xfrm>
            <a:off x="10137011" y="54425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C7F8DDA-2B52-D66D-C13C-1AAB292709F7}"/>
              </a:ext>
            </a:extLst>
          </p:cNvPr>
          <p:cNvSpPr/>
          <p:nvPr/>
        </p:nvSpPr>
        <p:spPr>
          <a:xfrm>
            <a:off x="7174736" y="62585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A27469-8D20-2F46-47A4-E952501EE9F4}"/>
              </a:ext>
            </a:extLst>
          </p:cNvPr>
          <p:cNvSpPr/>
          <p:nvPr/>
        </p:nvSpPr>
        <p:spPr>
          <a:xfrm>
            <a:off x="6523861" y="69126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468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3F874E8-B096-01CA-A8E4-E5506DC48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0006"/>
            <a:ext cx="14400214" cy="10579748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BD2BF06C-B467-EB74-09F8-0823FBA7F660}"/>
              </a:ext>
            </a:extLst>
          </p:cNvPr>
          <p:cNvSpPr/>
          <p:nvPr/>
        </p:nvSpPr>
        <p:spPr>
          <a:xfrm>
            <a:off x="1994400" y="83055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6E487BD-6EFC-0F8C-47FE-DE01F267E91B}"/>
              </a:ext>
            </a:extLst>
          </p:cNvPr>
          <p:cNvSpPr/>
          <p:nvPr/>
        </p:nvSpPr>
        <p:spPr>
          <a:xfrm>
            <a:off x="1993975" y="910460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887D288-166E-9C7D-3760-085D03EB52BD}"/>
              </a:ext>
            </a:extLst>
          </p:cNvPr>
          <p:cNvSpPr/>
          <p:nvPr/>
        </p:nvSpPr>
        <p:spPr>
          <a:xfrm>
            <a:off x="13852600" y="91044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E583D3F-1CDC-DC8E-C002-CE0571ADFDC4}"/>
              </a:ext>
            </a:extLst>
          </p:cNvPr>
          <p:cNvSpPr/>
          <p:nvPr/>
        </p:nvSpPr>
        <p:spPr>
          <a:xfrm>
            <a:off x="7574650" y="59302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ED9389E-D94A-077B-676A-1885510DE09A}"/>
              </a:ext>
            </a:extLst>
          </p:cNvPr>
          <p:cNvSpPr/>
          <p:nvPr/>
        </p:nvSpPr>
        <p:spPr>
          <a:xfrm>
            <a:off x="8374750" y="47173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74D174C-3858-AA76-3115-FB93F87EF9D5}"/>
              </a:ext>
            </a:extLst>
          </p:cNvPr>
          <p:cNvSpPr/>
          <p:nvPr/>
        </p:nvSpPr>
        <p:spPr>
          <a:xfrm>
            <a:off x="8412850" y="46284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EF19886-A65B-07B6-FA36-5537B331D46F}"/>
              </a:ext>
            </a:extLst>
          </p:cNvPr>
          <p:cNvSpPr/>
          <p:nvPr/>
        </p:nvSpPr>
        <p:spPr>
          <a:xfrm>
            <a:off x="8752575" y="47872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70CA88A-642C-5B8A-0256-AEEFCC5844E5}"/>
              </a:ext>
            </a:extLst>
          </p:cNvPr>
          <p:cNvSpPr/>
          <p:nvPr/>
        </p:nvSpPr>
        <p:spPr>
          <a:xfrm>
            <a:off x="9133575" y="45649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E3594F-828D-4386-6B01-24D733B4AA3B}"/>
              </a:ext>
            </a:extLst>
          </p:cNvPr>
          <p:cNvSpPr/>
          <p:nvPr/>
        </p:nvSpPr>
        <p:spPr>
          <a:xfrm>
            <a:off x="9359000" y="39585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2F926D-4FBC-EDFF-02E1-F58BF6C21F68}"/>
              </a:ext>
            </a:extLst>
          </p:cNvPr>
          <p:cNvSpPr/>
          <p:nvPr/>
        </p:nvSpPr>
        <p:spPr>
          <a:xfrm>
            <a:off x="9514575" y="36569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B27CFB8-71DA-4EC5-2403-01F101C87004}"/>
              </a:ext>
            </a:extLst>
          </p:cNvPr>
          <p:cNvSpPr/>
          <p:nvPr/>
        </p:nvSpPr>
        <p:spPr>
          <a:xfrm>
            <a:off x="10159100" y="36474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33AD882-17E5-573B-674E-10E603033030}"/>
              </a:ext>
            </a:extLst>
          </p:cNvPr>
          <p:cNvSpPr/>
          <p:nvPr/>
        </p:nvSpPr>
        <p:spPr>
          <a:xfrm>
            <a:off x="9514575" y="32886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40E14FB-8863-0572-73D3-F2CCEDDA2290}"/>
              </a:ext>
            </a:extLst>
          </p:cNvPr>
          <p:cNvSpPr/>
          <p:nvPr/>
        </p:nvSpPr>
        <p:spPr>
          <a:xfrm>
            <a:off x="9511400" y="31775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BE0D6A8-E8A5-8C32-8B9C-23FDF9EF6D4C}"/>
              </a:ext>
            </a:extLst>
          </p:cNvPr>
          <p:cNvSpPr/>
          <p:nvPr/>
        </p:nvSpPr>
        <p:spPr>
          <a:xfrm>
            <a:off x="9740000" y="29647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B6D4DDF-7BD8-58B6-8B4E-6968515F5B22}"/>
              </a:ext>
            </a:extLst>
          </p:cNvPr>
          <p:cNvSpPr/>
          <p:nvPr/>
        </p:nvSpPr>
        <p:spPr>
          <a:xfrm>
            <a:off x="9933675" y="30378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CA0D3AB-22CB-1E39-29F9-905F8F20EA28}"/>
              </a:ext>
            </a:extLst>
          </p:cNvPr>
          <p:cNvSpPr/>
          <p:nvPr/>
        </p:nvSpPr>
        <p:spPr>
          <a:xfrm>
            <a:off x="11981645" y="251187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D53FC14-030D-F313-8534-2D4E6967F1C5}"/>
              </a:ext>
            </a:extLst>
          </p:cNvPr>
          <p:cNvSpPr/>
          <p:nvPr/>
        </p:nvSpPr>
        <p:spPr>
          <a:xfrm>
            <a:off x="11794320" y="186735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657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9719B05-8E48-4DA9-95BA-C5E078ADC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4294"/>
            <a:ext cx="14400213" cy="1053117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7196F5C-7CA6-A630-F13A-913D3A274DA3}"/>
              </a:ext>
            </a:extLst>
          </p:cNvPr>
          <p:cNvSpPr/>
          <p:nvPr/>
        </p:nvSpPr>
        <p:spPr>
          <a:xfrm>
            <a:off x="2092825" y="75117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662EE20-1773-29EF-5FD8-AA1DD22A6DE7}"/>
              </a:ext>
            </a:extLst>
          </p:cNvPr>
          <p:cNvSpPr/>
          <p:nvPr/>
        </p:nvSpPr>
        <p:spPr>
          <a:xfrm>
            <a:off x="2091600" y="90256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E47FF4-523D-DDD0-AA3F-250DBC62C26F}"/>
              </a:ext>
            </a:extLst>
          </p:cNvPr>
          <p:cNvSpPr/>
          <p:nvPr/>
        </p:nvSpPr>
        <p:spPr>
          <a:xfrm>
            <a:off x="13800650" y="90252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2F66EA3-C92D-EDAB-93E2-E28FFD349F68}"/>
              </a:ext>
            </a:extLst>
          </p:cNvPr>
          <p:cNvSpPr/>
          <p:nvPr/>
        </p:nvSpPr>
        <p:spPr>
          <a:xfrm>
            <a:off x="5512918" y="694042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EA1C5D9-ABE8-4743-FCA3-CEE19CCEC0F4}"/>
              </a:ext>
            </a:extLst>
          </p:cNvPr>
          <p:cNvSpPr/>
          <p:nvPr/>
        </p:nvSpPr>
        <p:spPr>
          <a:xfrm>
            <a:off x="6233643" y="697535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CA19EE-AEDD-B132-708B-F8217BE417F8}"/>
              </a:ext>
            </a:extLst>
          </p:cNvPr>
          <p:cNvSpPr/>
          <p:nvPr/>
        </p:nvSpPr>
        <p:spPr>
          <a:xfrm>
            <a:off x="6652743" y="640385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8AEB85-63FB-DCCB-5819-40B560C2C0DE}"/>
              </a:ext>
            </a:extLst>
          </p:cNvPr>
          <p:cNvSpPr/>
          <p:nvPr/>
        </p:nvSpPr>
        <p:spPr>
          <a:xfrm>
            <a:off x="8665693" y="655307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3512973-E6A3-A363-0AB2-42A7F0AD4D31}"/>
              </a:ext>
            </a:extLst>
          </p:cNvPr>
          <p:cNvSpPr/>
          <p:nvPr/>
        </p:nvSpPr>
        <p:spPr>
          <a:xfrm>
            <a:off x="6122518" y="534340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1470FC-C68B-BEBA-493D-864CEF4AC96F}"/>
              </a:ext>
            </a:extLst>
          </p:cNvPr>
          <p:cNvSpPr/>
          <p:nvPr/>
        </p:nvSpPr>
        <p:spPr>
          <a:xfrm>
            <a:off x="8014818" y="560375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8BA311F-E3A3-E97F-1453-FC1B043FBEC0}"/>
              </a:ext>
            </a:extLst>
          </p:cNvPr>
          <p:cNvSpPr/>
          <p:nvPr/>
        </p:nvSpPr>
        <p:spPr>
          <a:xfrm>
            <a:off x="8284693" y="514972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BD760B4-BFBF-A0FA-9137-15853AE504D0}"/>
              </a:ext>
            </a:extLst>
          </p:cNvPr>
          <p:cNvSpPr/>
          <p:nvPr/>
        </p:nvSpPr>
        <p:spPr>
          <a:xfrm>
            <a:off x="11393397" y="200103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5D574E-46A5-90CC-0133-0BC7C4A77740}"/>
              </a:ext>
            </a:extLst>
          </p:cNvPr>
          <p:cNvSpPr/>
          <p:nvPr/>
        </p:nvSpPr>
        <p:spPr>
          <a:xfrm>
            <a:off x="5932467" y="367385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83988E9-CA70-D159-10D4-FCC83B170FCF}"/>
              </a:ext>
            </a:extLst>
          </p:cNvPr>
          <p:cNvSpPr/>
          <p:nvPr/>
        </p:nvSpPr>
        <p:spPr>
          <a:xfrm>
            <a:off x="6535717" y="378815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D9DCEC-FCE1-EC09-8D16-535F62348546}"/>
              </a:ext>
            </a:extLst>
          </p:cNvPr>
          <p:cNvSpPr/>
          <p:nvPr/>
        </p:nvSpPr>
        <p:spPr>
          <a:xfrm>
            <a:off x="8132742" y="375005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231A57E-D1D6-BC35-2A88-81000E8065E8}"/>
              </a:ext>
            </a:extLst>
          </p:cNvPr>
          <p:cNvSpPr/>
          <p:nvPr/>
        </p:nvSpPr>
        <p:spPr>
          <a:xfrm>
            <a:off x="9837717" y="424217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D1BAEAC-8DA4-B9F6-C8A4-60229117ABED}"/>
              </a:ext>
            </a:extLst>
          </p:cNvPr>
          <p:cNvSpPr/>
          <p:nvPr/>
        </p:nvSpPr>
        <p:spPr>
          <a:xfrm>
            <a:off x="10139342" y="438822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596FED9-40CB-BC03-B80C-C526F33E2B87}"/>
              </a:ext>
            </a:extLst>
          </p:cNvPr>
          <p:cNvSpPr/>
          <p:nvPr/>
        </p:nvSpPr>
        <p:spPr>
          <a:xfrm>
            <a:off x="10748942" y="476922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3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FD6DA433-4827-ED3C-C790-E128437C9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91291"/>
            <a:ext cx="14272591" cy="1012663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7196F5C-7CA6-A630-F13A-913D3A274DA3}"/>
              </a:ext>
            </a:extLst>
          </p:cNvPr>
          <p:cNvSpPr/>
          <p:nvPr/>
        </p:nvSpPr>
        <p:spPr>
          <a:xfrm>
            <a:off x="2108700" y="101152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662EE20-1773-29EF-5FD8-AA1DD22A6DE7}"/>
              </a:ext>
            </a:extLst>
          </p:cNvPr>
          <p:cNvSpPr/>
          <p:nvPr/>
        </p:nvSpPr>
        <p:spPr>
          <a:xfrm>
            <a:off x="13616850" y="86139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EE31840-CA93-9155-0737-0573C8A97B48}"/>
              </a:ext>
            </a:extLst>
          </p:cNvPr>
          <p:cNvSpPr/>
          <p:nvPr/>
        </p:nvSpPr>
        <p:spPr>
          <a:xfrm>
            <a:off x="2108700" y="86148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9ACA9F5-9133-71D4-21FC-AB113A0C7CE6}"/>
              </a:ext>
            </a:extLst>
          </p:cNvPr>
          <p:cNvSpPr/>
          <p:nvPr/>
        </p:nvSpPr>
        <p:spPr>
          <a:xfrm>
            <a:off x="7342944" y="512379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87C216E-9319-8F44-0370-E9C7D76F3595}"/>
              </a:ext>
            </a:extLst>
          </p:cNvPr>
          <p:cNvSpPr/>
          <p:nvPr/>
        </p:nvSpPr>
        <p:spPr>
          <a:xfrm>
            <a:off x="8714556" y="41256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740FF99-1A6B-DD85-989E-C77E905AC8F3}"/>
              </a:ext>
            </a:extLst>
          </p:cNvPr>
          <p:cNvSpPr/>
          <p:nvPr/>
        </p:nvSpPr>
        <p:spPr>
          <a:xfrm>
            <a:off x="8836905" y="419650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7D785C-7373-F6E7-9840-579803EB42CA}"/>
              </a:ext>
            </a:extLst>
          </p:cNvPr>
          <p:cNvSpPr/>
          <p:nvPr/>
        </p:nvSpPr>
        <p:spPr>
          <a:xfrm>
            <a:off x="9401433" y="359334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FBE1675-2747-6522-42F7-F1215D484F4C}"/>
              </a:ext>
            </a:extLst>
          </p:cNvPr>
          <p:cNvSpPr/>
          <p:nvPr/>
        </p:nvSpPr>
        <p:spPr>
          <a:xfrm>
            <a:off x="9536661" y="380154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2E1807E-6E11-3FC3-8966-CF1E8C3F76A5}"/>
              </a:ext>
            </a:extLst>
          </p:cNvPr>
          <p:cNvSpPr/>
          <p:nvPr/>
        </p:nvSpPr>
        <p:spPr>
          <a:xfrm>
            <a:off x="10380234" y="329282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8B4CA4-2941-CB35-65C6-D69040402842}"/>
              </a:ext>
            </a:extLst>
          </p:cNvPr>
          <p:cNvSpPr/>
          <p:nvPr/>
        </p:nvSpPr>
        <p:spPr>
          <a:xfrm>
            <a:off x="11125068" y="313183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25E2769-B34F-EF6B-B70D-1A7DA2F5E806}"/>
              </a:ext>
            </a:extLst>
          </p:cNvPr>
          <p:cNvSpPr/>
          <p:nvPr/>
        </p:nvSpPr>
        <p:spPr>
          <a:xfrm>
            <a:off x="11290347" y="282059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492D234-DBAC-8778-0DE8-7E253A4A911F}"/>
              </a:ext>
            </a:extLst>
          </p:cNvPr>
          <p:cNvSpPr/>
          <p:nvPr/>
        </p:nvSpPr>
        <p:spPr>
          <a:xfrm>
            <a:off x="10618491" y="283561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CC3687D-080F-4C93-90AD-5804987A97B3}"/>
              </a:ext>
            </a:extLst>
          </p:cNvPr>
          <p:cNvSpPr/>
          <p:nvPr/>
        </p:nvSpPr>
        <p:spPr>
          <a:xfrm>
            <a:off x="10710789" y="236982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62B1B0B-A3E3-9E72-2DFD-04D084C9299A}"/>
              </a:ext>
            </a:extLst>
          </p:cNvPr>
          <p:cNvSpPr/>
          <p:nvPr/>
        </p:nvSpPr>
        <p:spPr>
          <a:xfrm>
            <a:off x="11734668" y="160352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413FBE9-69EF-41B9-5594-4E29F82247FF}"/>
              </a:ext>
            </a:extLst>
          </p:cNvPr>
          <p:cNvSpPr/>
          <p:nvPr/>
        </p:nvSpPr>
        <p:spPr>
          <a:xfrm>
            <a:off x="11942877" y="156273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5FD4B72-F1F3-969D-1F43-036E9D16FA50}"/>
              </a:ext>
            </a:extLst>
          </p:cNvPr>
          <p:cNvSpPr/>
          <p:nvPr/>
        </p:nvSpPr>
        <p:spPr>
          <a:xfrm>
            <a:off x="11983659" y="166362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2F51492-C908-DE0B-400E-E4DC1A3D4847}"/>
              </a:ext>
            </a:extLst>
          </p:cNvPr>
          <p:cNvSpPr/>
          <p:nvPr/>
        </p:nvSpPr>
        <p:spPr>
          <a:xfrm>
            <a:off x="12432276" y="155844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19940F0-177C-73D2-04EA-91150F70CDAF}"/>
              </a:ext>
            </a:extLst>
          </p:cNvPr>
          <p:cNvSpPr/>
          <p:nvPr/>
        </p:nvSpPr>
        <p:spPr>
          <a:xfrm>
            <a:off x="12588969" y="142321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9449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371E5115-4E4A-5665-3519-6DF7502AD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8451"/>
            <a:ext cx="14374774" cy="95459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7196F5C-7CA6-A630-F13A-913D3A274DA3}"/>
              </a:ext>
            </a:extLst>
          </p:cNvPr>
          <p:cNvSpPr/>
          <p:nvPr/>
        </p:nvSpPr>
        <p:spPr>
          <a:xfrm>
            <a:off x="1987200" y="99882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662EE20-1773-29EF-5FD8-AA1DD22A6DE7}"/>
              </a:ext>
            </a:extLst>
          </p:cNvPr>
          <p:cNvSpPr/>
          <p:nvPr/>
        </p:nvSpPr>
        <p:spPr>
          <a:xfrm>
            <a:off x="13873675" y="85464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E47FF4-523D-DDD0-AA3F-250DBC62C26F}"/>
              </a:ext>
            </a:extLst>
          </p:cNvPr>
          <p:cNvSpPr/>
          <p:nvPr/>
        </p:nvSpPr>
        <p:spPr>
          <a:xfrm>
            <a:off x="13626025" y="15987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C288F0-A787-434F-E72A-80A5D83AD369}"/>
              </a:ext>
            </a:extLst>
          </p:cNvPr>
          <p:cNvSpPr/>
          <p:nvPr/>
        </p:nvSpPr>
        <p:spPr>
          <a:xfrm>
            <a:off x="1987200" y="85459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F0B0B8-EACC-803A-986A-D924C88503A3}"/>
              </a:ext>
            </a:extLst>
          </p:cNvPr>
          <p:cNvSpPr/>
          <p:nvPr/>
        </p:nvSpPr>
        <p:spPr>
          <a:xfrm>
            <a:off x="9625475" y="37587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4AF0E3F-9948-A4A8-9CAA-31A5476D267C}"/>
              </a:ext>
            </a:extLst>
          </p:cNvPr>
          <p:cNvSpPr/>
          <p:nvPr/>
        </p:nvSpPr>
        <p:spPr>
          <a:xfrm>
            <a:off x="8733300" y="37365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67DCB07-C2C1-155D-1C46-12F2DE99E33E}"/>
              </a:ext>
            </a:extLst>
          </p:cNvPr>
          <p:cNvSpPr/>
          <p:nvPr/>
        </p:nvSpPr>
        <p:spPr>
          <a:xfrm>
            <a:off x="8860300" y="43937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23AF4C3-2F21-E2E6-E023-A892157B644A}"/>
              </a:ext>
            </a:extLst>
          </p:cNvPr>
          <p:cNvSpPr/>
          <p:nvPr/>
        </p:nvSpPr>
        <p:spPr>
          <a:xfrm>
            <a:off x="8371350" y="50478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CC237B-CFEE-D310-699A-80533BD04B2A}"/>
              </a:ext>
            </a:extLst>
          </p:cNvPr>
          <p:cNvSpPr/>
          <p:nvPr/>
        </p:nvSpPr>
        <p:spPr>
          <a:xfrm>
            <a:off x="7672850" y="50890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8C76A7-44B8-AE30-1716-F2651EA42ADC}"/>
              </a:ext>
            </a:extLst>
          </p:cNvPr>
          <p:cNvSpPr/>
          <p:nvPr/>
        </p:nvSpPr>
        <p:spPr>
          <a:xfrm>
            <a:off x="7501163" y="506785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8516014-6292-931C-17D3-B840B1B01ADD}"/>
              </a:ext>
            </a:extLst>
          </p:cNvPr>
          <p:cNvSpPr/>
          <p:nvPr/>
        </p:nvSpPr>
        <p:spPr>
          <a:xfrm>
            <a:off x="6839479" y="5559777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065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B8472F2-8543-BFA2-E76C-138071E78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932" y="0"/>
            <a:ext cx="12788348" cy="1074932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FEF7270A-4B92-951C-56AC-9B8B2527D95A}"/>
              </a:ext>
            </a:extLst>
          </p:cNvPr>
          <p:cNvSpPr/>
          <p:nvPr/>
        </p:nvSpPr>
        <p:spPr>
          <a:xfrm>
            <a:off x="2760335" y="48281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18E5C93-3F4E-75A0-4FDB-40C94761FCE5}"/>
              </a:ext>
            </a:extLst>
          </p:cNvPr>
          <p:cNvSpPr/>
          <p:nvPr/>
        </p:nvSpPr>
        <p:spPr>
          <a:xfrm>
            <a:off x="2761200" y="92159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569AA25-E9CE-AC6E-AFEE-05C8C439F901}"/>
              </a:ext>
            </a:extLst>
          </p:cNvPr>
          <p:cNvSpPr/>
          <p:nvPr/>
        </p:nvSpPr>
        <p:spPr>
          <a:xfrm>
            <a:off x="13061600" y="9216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2D2A4B-7966-B1FD-952C-4463ABE1581A}"/>
              </a:ext>
            </a:extLst>
          </p:cNvPr>
          <p:cNvSpPr/>
          <p:nvPr/>
        </p:nvSpPr>
        <p:spPr>
          <a:xfrm>
            <a:off x="9608484" y="1127352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706B818-B3FB-9E69-7B85-D6A8172ECD63}"/>
              </a:ext>
            </a:extLst>
          </p:cNvPr>
          <p:cNvSpPr/>
          <p:nvPr/>
        </p:nvSpPr>
        <p:spPr>
          <a:xfrm>
            <a:off x="11964034" y="3992266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7242415-785C-486F-EC80-9BB73F5C847F}"/>
              </a:ext>
            </a:extLst>
          </p:cNvPr>
          <p:cNvSpPr/>
          <p:nvPr/>
        </p:nvSpPr>
        <p:spPr>
          <a:xfrm>
            <a:off x="11017884" y="428119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0A55D7-52A2-63AC-A17A-28D8BE7AC226}"/>
              </a:ext>
            </a:extLst>
          </p:cNvPr>
          <p:cNvSpPr/>
          <p:nvPr/>
        </p:nvSpPr>
        <p:spPr>
          <a:xfrm>
            <a:off x="11371137" y="555412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CF13CA8-E95B-A05E-AC26-563B96189D35}"/>
              </a:ext>
            </a:extLst>
          </p:cNvPr>
          <p:cNvSpPr/>
          <p:nvPr/>
        </p:nvSpPr>
        <p:spPr>
          <a:xfrm>
            <a:off x="9386580" y="595735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EAF6900-422F-D190-0CFA-52C025EF59E3}"/>
              </a:ext>
            </a:extLst>
          </p:cNvPr>
          <p:cNvSpPr/>
          <p:nvPr/>
        </p:nvSpPr>
        <p:spPr>
          <a:xfrm>
            <a:off x="7797618" y="77544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50BC65B-D35A-93F6-6ADB-7478185E9418}"/>
              </a:ext>
            </a:extLst>
          </p:cNvPr>
          <p:cNvSpPr/>
          <p:nvPr/>
        </p:nvSpPr>
        <p:spPr>
          <a:xfrm>
            <a:off x="3630337" y="6098561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299FBA0-6011-5DB9-6D1E-4E1DDF24677A}"/>
              </a:ext>
            </a:extLst>
          </p:cNvPr>
          <p:cNvSpPr/>
          <p:nvPr/>
        </p:nvSpPr>
        <p:spPr>
          <a:xfrm>
            <a:off x="6488413" y="3514108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2B59830-22F9-A342-DCFB-5C6949B4B754}"/>
              </a:ext>
            </a:extLst>
          </p:cNvPr>
          <p:cNvSpPr/>
          <p:nvPr/>
        </p:nvSpPr>
        <p:spPr>
          <a:xfrm>
            <a:off x="7130982" y="6166699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17A2257-C525-4CF7-AF15-195004851836}"/>
              </a:ext>
            </a:extLst>
          </p:cNvPr>
          <p:cNvSpPr/>
          <p:nvPr/>
        </p:nvSpPr>
        <p:spPr>
          <a:xfrm>
            <a:off x="6419782" y="5211024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8C2083D-830D-6EFC-7CDF-30360DF38BC6}"/>
              </a:ext>
            </a:extLst>
          </p:cNvPr>
          <p:cNvSpPr/>
          <p:nvPr/>
        </p:nvSpPr>
        <p:spPr>
          <a:xfrm>
            <a:off x="5375993" y="41910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F99DF2-2DF4-A032-8B94-A72A03D6D693}"/>
              </a:ext>
            </a:extLst>
          </p:cNvPr>
          <p:cNvSpPr/>
          <p:nvPr/>
        </p:nvSpPr>
        <p:spPr>
          <a:xfrm>
            <a:off x="6988893" y="38640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30CD8E3-635C-BF8C-F026-BACD052DC45D}"/>
              </a:ext>
            </a:extLst>
          </p:cNvPr>
          <p:cNvSpPr/>
          <p:nvPr/>
        </p:nvSpPr>
        <p:spPr>
          <a:xfrm>
            <a:off x="8768388" y="473267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DBA51C6-EE34-70EA-7E13-96C9AB55D034}"/>
              </a:ext>
            </a:extLst>
          </p:cNvPr>
          <p:cNvSpPr/>
          <p:nvPr/>
        </p:nvSpPr>
        <p:spPr>
          <a:xfrm>
            <a:off x="7460288" y="48692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FC34CD2-D70A-8A2F-0851-93FFEC305941}"/>
              </a:ext>
            </a:extLst>
          </p:cNvPr>
          <p:cNvSpPr/>
          <p:nvPr/>
        </p:nvSpPr>
        <p:spPr>
          <a:xfrm>
            <a:off x="7704763" y="48819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2275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6C6DBF4-88E3-E4FF-F6A4-385E2BB23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96" y="28412"/>
            <a:ext cx="12801600" cy="1071517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196CB00-C277-4572-6EF8-93B4D17A81F3}"/>
              </a:ext>
            </a:extLst>
          </p:cNvPr>
          <p:cNvSpPr/>
          <p:nvPr/>
        </p:nvSpPr>
        <p:spPr>
          <a:xfrm>
            <a:off x="2501319" y="40494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F54BFA2-5237-636A-2B96-C711B6E64CFB}"/>
              </a:ext>
            </a:extLst>
          </p:cNvPr>
          <p:cNvSpPr/>
          <p:nvPr/>
        </p:nvSpPr>
        <p:spPr>
          <a:xfrm>
            <a:off x="2502000" y="91619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E49186E-5162-8099-56FF-D130A3DB9087}"/>
              </a:ext>
            </a:extLst>
          </p:cNvPr>
          <p:cNvSpPr/>
          <p:nvPr/>
        </p:nvSpPr>
        <p:spPr>
          <a:xfrm>
            <a:off x="12828600" y="9162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C3E59ED-F438-36F1-7D7F-6D425827A878}"/>
              </a:ext>
            </a:extLst>
          </p:cNvPr>
          <p:cNvSpPr/>
          <p:nvPr/>
        </p:nvSpPr>
        <p:spPr>
          <a:xfrm>
            <a:off x="3257825" y="32507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CCED89F-B038-59D8-F0FE-B07FEB0E9276}"/>
              </a:ext>
            </a:extLst>
          </p:cNvPr>
          <p:cNvSpPr/>
          <p:nvPr/>
        </p:nvSpPr>
        <p:spPr>
          <a:xfrm>
            <a:off x="3749950" y="35174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9F7237-0577-FBFF-DBC5-FACD74A8FD85}"/>
              </a:ext>
            </a:extLst>
          </p:cNvPr>
          <p:cNvSpPr/>
          <p:nvPr/>
        </p:nvSpPr>
        <p:spPr>
          <a:xfrm>
            <a:off x="9415200" y="76413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D318E7F-F2A1-17AC-B0D8-6E6B65075A93}"/>
              </a:ext>
            </a:extLst>
          </p:cNvPr>
          <p:cNvSpPr/>
          <p:nvPr/>
        </p:nvSpPr>
        <p:spPr>
          <a:xfrm>
            <a:off x="8426050" y="52051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006E537-B43A-8E52-3C92-064524A9FF43}"/>
              </a:ext>
            </a:extLst>
          </p:cNvPr>
          <p:cNvSpPr/>
          <p:nvPr/>
        </p:nvSpPr>
        <p:spPr>
          <a:xfrm>
            <a:off x="8267300" y="547815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27BAA95-CEF9-FBC7-3C9A-342075C8ABC8}"/>
              </a:ext>
            </a:extLst>
          </p:cNvPr>
          <p:cNvSpPr/>
          <p:nvPr/>
        </p:nvSpPr>
        <p:spPr>
          <a:xfrm>
            <a:off x="6990950" y="5748025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5241523-B107-7EA9-D2DA-5481BF4247DA}"/>
              </a:ext>
            </a:extLst>
          </p:cNvPr>
          <p:cNvSpPr/>
          <p:nvPr/>
        </p:nvSpPr>
        <p:spPr>
          <a:xfrm>
            <a:off x="6108300" y="6056000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946F646-5617-6023-DF95-C047BAD428C1}"/>
              </a:ext>
            </a:extLst>
          </p:cNvPr>
          <p:cNvSpPr/>
          <p:nvPr/>
        </p:nvSpPr>
        <p:spPr>
          <a:xfrm>
            <a:off x="5822358" y="6948693"/>
            <a:ext cx="36000" cy="36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083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236</Words>
  <Application>Microsoft Macintosh PowerPoint</Application>
  <PresentationFormat>Benutzerdefiniert</PresentationFormat>
  <Paragraphs>28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Author</dc:creator>
  <cp:lastModifiedBy>Author</cp:lastModifiedBy>
  <cp:revision>3</cp:revision>
  <dcterms:created xsi:type="dcterms:W3CDTF">2026-01-09T21:33:59Z</dcterms:created>
  <dcterms:modified xsi:type="dcterms:W3CDTF">2026-06-28T21:59:55Z</dcterms:modified>
</cp:coreProperties>
</file>