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3" r:id="rId2"/>
  </p:sldIdLst>
  <p:sldSz cx="7773988" cy="10059988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68" autoAdjust="0"/>
    <p:restoredTop sz="94660"/>
  </p:normalViewPr>
  <p:slideViewPr>
    <p:cSldViewPr>
      <p:cViewPr>
        <p:scale>
          <a:sx n="75" d="100"/>
          <a:sy n="75" d="100"/>
        </p:scale>
        <p:origin x="-624" y="2880"/>
      </p:cViewPr>
      <p:guideLst>
        <p:guide orient="horz" pos="3169"/>
        <p:guide pos="244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5E54BA-0646-4D8D-A717-476A19EAD08E}" type="datetimeFigureOut">
              <a:rPr lang="ko-KR" altLang="en-US" smtClean="0"/>
              <a:pPr/>
              <a:t>2014-07-02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103438" y="685800"/>
            <a:ext cx="26511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DB6985-9CFE-49E6-A5BB-A831D231DB7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2607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83049" y="3125117"/>
            <a:ext cx="6607890" cy="2156377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166098" y="5700660"/>
            <a:ext cx="5441792" cy="257088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145F6-1CFE-49B6-8553-7C132F587EC5}" type="datetimeFigureOut">
              <a:rPr lang="ko-KR" altLang="en-US" smtClean="0"/>
              <a:pPr/>
              <a:t>2014-07-02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CB1BD-1E33-4BBF-9827-0E0BA985778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145F6-1CFE-49B6-8553-7C132F587EC5}" type="datetimeFigureOut">
              <a:rPr lang="ko-KR" altLang="en-US" smtClean="0"/>
              <a:pPr/>
              <a:t>2014-07-02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CB1BD-1E33-4BBF-9827-0E0BA985778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14091" y="6464475"/>
            <a:ext cx="6607890" cy="19980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14091" y="4263853"/>
            <a:ext cx="6607890" cy="2200622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145F6-1CFE-49B6-8553-7C132F587EC5}" type="datetimeFigureOut">
              <a:rPr lang="ko-KR" altLang="en-US" smtClean="0"/>
              <a:pPr/>
              <a:t>2014-07-02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CB1BD-1E33-4BBF-9827-0E0BA985778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30665" y="3444150"/>
            <a:ext cx="2908497" cy="973862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368728" y="3444150"/>
            <a:ext cx="2909847" cy="973862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145F6-1CFE-49B6-8553-7C132F587EC5}" type="datetimeFigureOut">
              <a:rPr lang="ko-KR" altLang="en-US" smtClean="0"/>
              <a:pPr/>
              <a:t>2014-07-02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CB1BD-1E33-4BBF-9827-0E0BA985778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8700" y="402866"/>
            <a:ext cx="6996589" cy="1676665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88700" y="2251854"/>
            <a:ext cx="3434861" cy="93846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88700" y="3190320"/>
            <a:ext cx="3434861" cy="57961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949078" y="2251854"/>
            <a:ext cx="3436211" cy="93846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949078" y="3190320"/>
            <a:ext cx="3436211" cy="57961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145F6-1CFE-49B6-8553-7C132F587EC5}" type="datetimeFigureOut">
              <a:rPr lang="ko-KR" altLang="en-US" smtClean="0"/>
              <a:pPr/>
              <a:t>2014-07-02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CB1BD-1E33-4BBF-9827-0E0BA985778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145F6-1CFE-49B6-8553-7C132F587EC5}" type="datetimeFigureOut">
              <a:rPr lang="ko-KR" altLang="en-US" smtClean="0"/>
              <a:pPr/>
              <a:t>2014-07-02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CB1BD-1E33-4BBF-9827-0E0BA985778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145F6-1CFE-49B6-8553-7C132F587EC5}" type="datetimeFigureOut">
              <a:rPr lang="ko-KR" altLang="en-US" smtClean="0"/>
              <a:pPr/>
              <a:t>2014-07-02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CB1BD-1E33-4BBF-9827-0E0BA985778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8700" y="400537"/>
            <a:ext cx="2557588" cy="170460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039413" y="400537"/>
            <a:ext cx="4345875" cy="858592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88700" y="2105146"/>
            <a:ext cx="2557588" cy="68813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145F6-1CFE-49B6-8553-7C132F587EC5}" type="datetimeFigureOut">
              <a:rPr lang="ko-KR" altLang="en-US" smtClean="0"/>
              <a:pPr/>
              <a:t>2014-07-02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CB1BD-1E33-4BBF-9827-0E0BA985778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523756" y="7041992"/>
            <a:ext cx="4664393" cy="83134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523756" y="898878"/>
            <a:ext cx="4664393" cy="603599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523756" y="7873338"/>
            <a:ext cx="4664393" cy="11806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145F6-1CFE-49B6-8553-7C132F587EC5}" type="datetimeFigureOut">
              <a:rPr lang="ko-KR" altLang="en-US" smtClean="0"/>
              <a:pPr/>
              <a:t>2014-07-02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CB1BD-1E33-4BBF-9827-0E0BA985778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145F6-1CFE-49B6-8553-7C132F587EC5}" type="datetimeFigureOut">
              <a:rPr lang="ko-KR" altLang="en-US" smtClean="0"/>
              <a:pPr/>
              <a:t>2014-07-02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CB1BD-1E33-4BBF-9827-0E0BA985778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792610" y="591491"/>
            <a:ext cx="1485965" cy="12591287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30665" y="591491"/>
            <a:ext cx="4332379" cy="1259128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145F6-1CFE-49B6-8553-7C132F587EC5}" type="datetimeFigureOut">
              <a:rPr lang="ko-KR" altLang="en-US" smtClean="0"/>
              <a:pPr/>
              <a:t>2014-07-02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CB1BD-1E33-4BBF-9827-0E0BA985778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88700" y="402866"/>
            <a:ext cx="6996589" cy="16766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88700" y="2347331"/>
            <a:ext cx="6996589" cy="66391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88699" y="9324119"/>
            <a:ext cx="1813931" cy="535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F145F6-1CFE-49B6-8553-7C132F587EC5}" type="datetimeFigureOut">
              <a:rPr lang="ko-KR" altLang="en-US" smtClean="0"/>
              <a:pPr/>
              <a:t>2014-07-02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656113" y="9324119"/>
            <a:ext cx="2461763" cy="535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5571358" y="9324119"/>
            <a:ext cx="1813931" cy="535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2CB1BD-1E33-4BBF-9827-0E0BA985778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900" y="2005658"/>
            <a:ext cx="6840760" cy="536411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46834" y="9062442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/>
            <a:r>
              <a:rPr lang="en-US" altLang="ko-KR" b="1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Supplementary  </a:t>
            </a:r>
            <a:r>
              <a:rPr lang="en-US" altLang="ko-KR" b="1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Figure 1. </a:t>
            </a:r>
            <a:endParaRPr lang="ko-KR" altLang="ko-KR" dirty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00015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4052</TotalTime>
  <Words>4</Words>
  <Application>Microsoft Office PowerPoint</Application>
  <PresentationFormat>사용자 지정</PresentationFormat>
  <Paragraphs>1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Uhtaek Oh</cp:lastModifiedBy>
  <cp:revision>118</cp:revision>
  <cp:lastPrinted>2014-06-20T02:55:41Z</cp:lastPrinted>
  <dcterms:created xsi:type="dcterms:W3CDTF">2014-01-14T12:18:06Z</dcterms:created>
  <dcterms:modified xsi:type="dcterms:W3CDTF">2014-07-02T08:38:26Z</dcterms:modified>
</cp:coreProperties>
</file>