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130" d="100"/>
          <a:sy n="130" d="100"/>
        </p:scale>
        <p:origin x="360" y="15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DD310-0010-424E-AF26-066BE18B7E6A}" type="datetimeFigureOut">
              <a:rPr lang="fr-FR" smtClean="0"/>
              <a:pPr/>
              <a:t>05/09/2014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184B1-4512-4B58-9230-E9AD4C76ECF3}" type="slidenum">
              <a:rPr lang="fr-FR" smtClean="0"/>
              <a:pPr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609469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DD310-0010-424E-AF26-066BE18B7E6A}" type="datetimeFigureOut">
              <a:rPr lang="fr-FR" smtClean="0"/>
              <a:pPr/>
              <a:t>05/09/2014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184B1-4512-4B58-9230-E9AD4C76ECF3}" type="slidenum">
              <a:rPr lang="fr-FR" smtClean="0"/>
              <a:pPr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896910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DD310-0010-424E-AF26-066BE18B7E6A}" type="datetimeFigureOut">
              <a:rPr lang="fr-FR" smtClean="0"/>
              <a:pPr/>
              <a:t>05/09/2014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184B1-4512-4B58-9230-E9AD4C76ECF3}" type="slidenum">
              <a:rPr lang="fr-FR" smtClean="0"/>
              <a:pPr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67257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DD310-0010-424E-AF26-066BE18B7E6A}" type="datetimeFigureOut">
              <a:rPr lang="fr-FR" smtClean="0"/>
              <a:pPr/>
              <a:t>05/09/2014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184B1-4512-4B58-9230-E9AD4C76ECF3}" type="slidenum">
              <a:rPr lang="fr-FR" smtClean="0"/>
              <a:pPr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58044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DD310-0010-424E-AF26-066BE18B7E6A}" type="datetimeFigureOut">
              <a:rPr lang="fr-FR" smtClean="0"/>
              <a:pPr/>
              <a:t>05/09/2014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184B1-4512-4B58-9230-E9AD4C76ECF3}" type="slidenum">
              <a:rPr lang="fr-FR" smtClean="0"/>
              <a:pPr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180980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DD310-0010-424E-AF26-066BE18B7E6A}" type="datetimeFigureOut">
              <a:rPr lang="fr-FR" smtClean="0"/>
              <a:pPr/>
              <a:t>05/09/2014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184B1-4512-4B58-9230-E9AD4C76ECF3}" type="slidenum">
              <a:rPr lang="fr-FR" smtClean="0"/>
              <a:pPr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687743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DD310-0010-424E-AF26-066BE18B7E6A}" type="datetimeFigureOut">
              <a:rPr lang="fr-FR" smtClean="0"/>
              <a:pPr/>
              <a:t>05/09/2014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184B1-4512-4B58-9230-E9AD4C76ECF3}" type="slidenum">
              <a:rPr lang="fr-FR" smtClean="0"/>
              <a:pPr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79470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DD310-0010-424E-AF26-066BE18B7E6A}" type="datetimeFigureOut">
              <a:rPr lang="fr-FR" smtClean="0"/>
              <a:pPr/>
              <a:t>05/09/2014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184B1-4512-4B58-9230-E9AD4C76ECF3}" type="slidenum">
              <a:rPr lang="fr-FR" smtClean="0"/>
              <a:pPr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848873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DD310-0010-424E-AF26-066BE18B7E6A}" type="datetimeFigureOut">
              <a:rPr lang="fr-FR" smtClean="0"/>
              <a:pPr/>
              <a:t>05/09/2014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184B1-4512-4B58-9230-E9AD4C76ECF3}" type="slidenum">
              <a:rPr lang="fr-FR" smtClean="0"/>
              <a:pPr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916489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DD310-0010-424E-AF26-066BE18B7E6A}" type="datetimeFigureOut">
              <a:rPr lang="fr-FR" smtClean="0"/>
              <a:pPr/>
              <a:t>05/09/2014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184B1-4512-4B58-9230-E9AD4C76ECF3}" type="slidenum">
              <a:rPr lang="fr-FR" smtClean="0"/>
              <a:pPr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285394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DD310-0010-424E-AF26-066BE18B7E6A}" type="datetimeFigureOut">
              <a:rPr lang="fr-FR" smtClean="0"/>
              <a:pPr/>
              <a:t>05/09/2014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F184B1-4512-4B58-9230-E9AD4C76ECF3}" type="slidenum">
              <a:rPr lang="fr-FR" smtClean="0"/>
              <a:pPr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362970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6DD310-0010-424E-AF26-066BE18B7E6A}" type="datetimeFigureOut">
              <a:rPr lang="fr-FR" smtClean="0"/>
              <a:pPr/>
              <a:t>05/09/2014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F184B1-4512-4B58-9230-E9AD4C76ECF3}" type="slidenum">
              <a:rPr lang="fr-FR" smtClean="0"/>
              <a:pPr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790887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03648" y="124806"/>
            <a:ext cx="6431740" cy="6472504"/>
          </a:xfrm>
          <a:prstGeom prst="rect">
            <a:avLst/>
          </a:prstGeom>
        </p:spPr>
      </p:pic>
      <p:sp>
        <p:nvSpPr>
          <p:cNvPr id="3" name="Ellipse 2"/>
          <p:cNvSpPr/>
          <p:nvPr/>
        </p:nvSpPr>
        <p:spPr>
          <a:xfrm>
            <a:off x="1475656" y="3645024"/>
            <a:ext cx="2808312" cy="2016224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ZoneTexte 22"/>
          <p:cNvSpPr txBox="1"/>
          <p:nvPr/>
        </p:nvSpPr>
        <p:spPr>
          <a:xfrm>
            <a:off x="2409233" y="3717032"/>
            <a:ext cx="8691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Cluster I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Ellipse 12"/>
          <p:cNvSpPr/>
          <p:nvPr/>
        </p:nvSpPr>
        <p:spPr>
          <a:xfrm>
            <a:off x="4283968" y="2780928"/>
            <a:ext cx="3888432" cy="3600399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/>
          <p:cNvSpPr txBox="1"/>
          <p:nvPr/>
        </p:nvSpPr>
        <p:spPr>
          <a:xfrm>
            <a:off x="6516216" y="5013176"/>
            <a:ext cx="9364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Cluster II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Ellipse 14"/>
          <p:cNvSpPr/>
          <p:nvPr/>
        </p:nvSpPr>
        <p:spPr>
          <a:xfrm rot="20344109">
            <a:off x="2157579" y="1499460"/>
            <a:ext cx="5276206" cy="1638344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/>
          <p:cNvSpPr/>
          <p:nvPr/>
        </p:nvSpPr>
        <p:spPr>
          <a:xfrm rot="21105552">
            <a:off x="1711769" y="85957"/>
            <a:ext cx="4032448" cy="1575548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/>
          <p:cNvSpPr txBox="1"/>
          <p:nvPr/>
        </p:nvSpPr>
        <p:spPr>
          <a:xfrm>
            <a:off x="3059832" y="332656"/>
            <a:ext cx="10069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Cluster III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6300192" y="1340768"/>
            <a:ext cx="9957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Cluster IV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923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Office PowerPoint</Application>
  <PresentationFormat>Bildschirmpräsentation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Thème Office</vt:lpstr>
      <vt:lpstr>Folie 1</vt:lpstr>
    </vt:vector>
  </TitlesOfParts>
  <Company>Nestlé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Privat,Isabelle,TOURS R&amp;D,Research &amp; Development</dc:creator>
  <cp:lastModifiedBy>User</cp:lastModifiedBy>
  <cp:revision>23</cp:revision>
  <dcterms:created xsi:type="dcterms:W3CDTF">2013-10-03T08:25:50Z</dcterms:created>
  <dcterms:modified xsi:type="dcterms:W3CDTF">2014-09-05T14:55:05Z</dcterms:modified>
</cp:coreProperties>
</file>