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7" r:id="rId2"/>
    <p:sldId id="268" r:id="rId3"/>
  </p:sldIdLst>
  <p:sldSz cx="6858000" cy="9144000" type="screen4x3"/>
  <p:notesSz cx="6669088" cy="99282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620"/>
    <p:restoredTop sz="94660"/>
  </p:normalViewPr>
  <p:slideViewPr>
    <p:cSldViewPr>
      <p:cViewPr>
        <p:scale>
          <a:sx n="150" d="100"/>
          <a:sy n="150" d="100"/>
        </p:scale>
        <p:origin x="-1092" y="151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9B25A2-5DBB-434E-B25D-2DBD8195D825}" type="datetimeFigureOut">
              <a:rPr lang="fr-FR" smtClean="0"/>
              <a:t>14/05/2014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939925" y="744538"/>
            <a:ext cx="27892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66909" y="4715907"/>
            <a:ext cx="533527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F881B-8EE8-4B8A-9258-CC751C9FD6F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9905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5F84E-7518-4D7A-8A47-410C6BD39304}" type="datetimeFigureOut">
              <a:rPr lang="fr-FR" smtClean="0"/>
              <a:t>14/05/2014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30837-B6A5-47B3-9A9E-5F0C955543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5733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5F84E-7518-4D7A-8A47-410C6BD39304}" type="datetimeFigureOut">
              <a:rPr lang="fr-FR" smtClean="0"/>
              <a:t>14/05/2014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30837-B6A5-47B3-9A9E-5F0C955543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8591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5F84E-7518-4D7A-8A47-410C6BD39304}" type="datetimeFigureOut">
              <a:rPr lang="fr-FR" smtClean="0"/>
              <a:t>14/05/2014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30837-B6A5-47B3-9A9E-5F0C955543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8813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5F84E-7518-4D7A-8A47-410C6BD39304}" type="datetimeFigureOut">
              <a:rPr lang="fr-FR" smtClean="0"/>
              <a:t>14/05/2014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30837-B6A5-47B3-9A9E-5F0C955543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8729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5F84E-7518-4D7A-8A47-410C6BD39304}" type="datetimeFigureOut">
              <a:rPr lang="fr-FR" smtClean="0"/>
              <a:t>14/05/2014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30837-B6A5-47B3-9A9E-5F0C955543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4691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5F84E-7518-4D7A-8A47-410C6BD39304}" type="datetimeFigureOut">
              <a:rPr lang="fr-FR" smtClean="0"/>
              <a:t>14/05/2014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30837-B6A5-47B3-9A9E-5F0C955543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7093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5F84E-7518-4D7A-8A47-410C6BD39304}" type="datetimeFigureOut">
              <a:rPr lang="fr-FR" smtClean="0"/>
              <a:t>14/05/2014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30837-B6A5-47B3-9A9E-5F0C955543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2744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5F84E-7518-4D7A-8A47-410C6BD39304}" type="datetimeFigureOut">
              <a:rPr lang="fr-FR" smtClean="0"/>
              <a:t>14/05/2014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30837-B6A5-47B3-9A9E-5F0C955543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3635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5F84E-7518-4D7A-8A47-410C6BD39304}" type="datetimeFigureOut">
              <a:rPr lang="fr-FR" smtClean="0"/>
              <a:t>14/05/2014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30837-B6A5-47B3-9A9E-5F0C955543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4411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5F84E-7518-4D7A-8A47-410C6BD39304}" type="datetimeFigureOut">
              <a:rPr lang="fr-FR" smtClean="0"/>
              <a:t>14/05/2014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30837-B6A5-47B3-9A9E-5F0C955543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7447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5F84E-7518-4D7A-8A47-410C6BD39304}" type="datetimeFigureOut">
              <a:rPr lang="fr-FR" smtClean="0"/>
              <a:t>14/05/2014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30837-B6A5-47B3-9A9E-5F0C955543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192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F5F84E-7518-4D7A-8A47-410C6BD39304}" type="datetimeFigureOut">
              <a:rPr lang="fr-FR" smtClean="0"/>
              <a:t>14/05/2014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230837-B6A5-47B3-9A9E-5F0C955543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7731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16" y="107504"/>
            <a:ext cx="6755060" cy="8640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857250" y="79006"/>
            <a:ext cx="3168650" cy="93229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rgbClr val="FF0000"/>
              </a:solidFill>
            </a:endParaRPr>
          </a:p>
        </p:txBody>
      </p:sp>
      <p:cxnSp>
        <p:nvCxnSpPr>
          <p:cNvPr id="12" name="Connecteur droit 11"/>
          <p:cNvCxnSpPr/>
          <p:nvPr/>
        </p:nvCxnSpPr>
        <p:spPr>
          <a:xfrm>
            <a:off x="5072406" y="3934566"/>
            <a:ext cx="0" cy="95086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4565670" y="1047514"/>
            <a:ext cx="205043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>
            <a:off x="4569054" y="1047514"/>
            <a:ext cx="0" cy="32137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>
            <a:off x="4695607" y="1368887"/>
            <a:ext cx="9907" cy="63133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 flipH="1">
            <a:off x="4698212" y="1358406"/>
            <a:ext cx="1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 flipV="1">
            <a:off x="831370" y="1996254"/>
            <a:ext cx="3862840" cy="396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>
            <a:off x="6610052" y="1047514"/>
            <a:ext cx="6050" cy="287641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/>
          <p:cNvCxnSpPr/>
          <p:nvPr/>
        </p:nvCxnSpPr>
        <p:spPr>
          <a:xfrm>
            <a:off x="831370" y="1993870"/>
            <a:ext cx="0" cy="289156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>
            <a:off x="5066056" y="3930278"/>
            <a:ext cx="155004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/>
        </p:nvCxnSpPr>
        <p:spPr>
          <a:xfrm>
            <a:off x="831370" y="4885432"/>
            <a:ext cx="424809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/>
          <p:cNvCxnSpPr/>
          <p:nvPr/>
        </p:nvCxnSpPr>
        <p:spPr>
          <a:xfrm>
            <a:off x="4434265" y="5844822"/>
            <a:ext cx="218183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>
            <a:off x="4444729" y="5844822"/>
            <a:ext cx="0" cy="95983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/>
          <p:cNvCxnSpPr/>
          <p:nvPr/>
        </p:nvCxnSpPr>
        <p:spPr>
          <a:xfrm flipV="1">
            <a:off x="838224" y="6804248"/>
            <a:ext cx="3606505" cy="40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/>
        </p:nvCxnSpPr>
        <p:spPr>
          <a:xfrm>
            <a:off x="6610052" y="5837202"/>
            <a:ext cx="0" cy="19349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/>
          <p:cNvCxnSpPr/>
          <p:nvPr/>
        </p:nvCxnSpPr>
        <p:spPr>
          <a:xfrm>
            <a:off x="834887" y="6814096"/>
            <a:ext cx="6674" cy="193436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/>
          <p:cNvCxnSpPr/>
          <p:nvPr/>
        </p:nvCxnSpPr>
        <p:spPr>
          <a:xfrm flipV="1">
            <a:off x="847090" y="8732252"/>
            <a:ext cx="3139887" cy="351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/>
          <p:cNvCxnSpPr/>
          <p:nvPr/>
        </p:nvCxnSpPr>
        <p:spPr>
          <a:xfrm>
            <a:off x="3994597" y="7772102"/>
            <a:ext cx="262150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/>
          <p:cNvCxnSpPr/>
          <p:nvPr/>
        </p:nvCxnSpPr>
        <p:spPr>
          <a:xfrm>
            <a:off x="3986977" y="7775068"/>
            <a:ext cx="0" cy="95434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47"/>
          <p:cNvCxnSpPr/>
          <p:nvPr/>
        </p:nvCxnSpPr>
        <p:spPr>
          <a:xfrm>
            <a:off x="4575459" y="1368887"/>
            <a:ext cx="11379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6541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6" y="121400"/>
            <a:ext cx="6743910" cy="6682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0" name="Connecteur droit 29"/>
          <p:cNvCxnSpPr/>
          <p:nvPr/>
        </p:nvCxnSpPr>
        <p:spPr>
          <a:xfrm flipH="1">
            <a:off x="4573508" y="2977282"/>
            <a:ext cx="11034" cy="95163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30"/>
          <p:cNvCxnSpPr/>
          <p:nvPr/>
        </p:nvCxnSpPr>
        <p:spPr>
          <a:xfrm>
            <a:off x="4573508" y="2970932"/>
            <a:ext cx="1985744" cy="207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/>
          <p:cNvCxnSpPr/>
          <p:nvPr/>
        </p:nvCxnSpPr>
        <p:spPr>
          <a:xfrm>
            <a:off x="6559252" y="2973006"/>
            <a:ext cx="0" cy="285461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/>
          <p:cNvCxnSpPr/>
          <p:nvPr/>
        </p:nvCxnSpPr>
        <p:spPr>
          <a:xfrm>
            <a:off x="819150" y="3928916"/>
            <a:ext cx="376539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/>
          <p:cNvCxnSpPr/>
          <p:nvPr/>
        </p:nvCxnSpPr>
        <p:spPr>
          <a:xfrm>
            <a:off x="824012" y="3928916"/>
            <a:ext cx="1488" cy="285628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/>
          <p:cNvCxnSpPr/>
          <p:nvPr/>
        </p:nvCxnSpPr>
        <p:spPr>
          <a:xfrm>
            <a:off x="4372724" y="5827621"/>
            <a:ext cx="218652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/>
          <p:cNvCxnSpPr/>
          <p:nvPr/>
        </p:nvCxnSpPr>
        <p:spPr>
          <a:xfrm>
            <a:off x="4372724" y="5827621"/>
            <a:ext cx="0" cy="95757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/>
          <p:cNvCxnSpPr/>
          <p:nvPr/>
        </p:nvCxnSpPr>
        <p:spPr>
          <a:xfrm>
            <a:off x="819150" y="6785198"/>
            <a:ext cx="355357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807313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725</TotalTime>
  <Words>0</Words>
  <Application>Microsoft Office PowerPoint</Application>
  <PresentationFormat>Affichage à l'écran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3" baseType="lpstr">
      <vt:lpstr>Thème Office</vt:lpstr>
      <vt:lpstr>Présentation PowerPoint</vt:lpstr>
      <vt:lpstr>Présentation PowerPoint</vt:lpstr>
    </vt:vector>
  </TitlesOfParts>
  <Company>Nestlé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Lepelley,Maud,TOURS R&amp;D,Research &amp; Development</dc:creator>
  <cp:lastModifiedBy>Lepelley,Maud,TOURS R&amp;D,Research &amp; Development</cp:lastModifiedBy>
  <cp:revision>42</cp:revision>
  <cp:lastPrinted>2014-05-12T14:42:24Z</cp:lastPrinted>
  <dcterms:created xsi:type="dcterms:W3CDTF">2013-09-20T08:53:06Z</dcterms:created>
  <dcterms:modified xsi:type="dcterms:W3CDTF">2014-05-14T08:59:26Z</dcterms:modified>
</cp:coreProperties>
</file>